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layout9.xml" ContentType="application/vnd.openxmlformats-officedocument.drawingml.diagram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Layouts/slideLayout13.xml" ContentType="application/vnd.openxmlformats-officedocument.presentationml.slideLayout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drawing7.xml" ContentType="application/vnd.ms-office.drawingml.diagramDrawing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5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slideLayouts/slideLayout10.xml" ContentType="application/vnd.openxmlformats-officedocument.presentationml.slideLayout+xml"/>
  <Default Extension="tiff" ContentType="image/tiff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drawing6.xml" ContentType="application/vnd.ms-office.drawingml.diagramDrawing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diagrams/drawing4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8" r:id="rId1"/>
  </p:sldMasterIdLst>
  <p:sldIdLst>
    <p:sldId id="256" r:id="rId2"/>
    <p:sldId id="265" r:id="rId3"/>
    <p:sldId id="271" r:id="rId4"/>
    <p:sldId id="257" r:id="rId5"/>
    <p:sldId id="269" r:id="rId6"/>
    <p:sldId id="258" r:id="rId7"/>
    <p:sldId id="273" r:id="rId8"/>
    <p:sldId id="274" r:id="rId9"/>
    <p:sldId id="259" r:id="rId10"/>
    <p:sldId id="275" r:id="rId11"/>
    <p:sldId id="276" r:id="rId12"/>
    <p:sldId id="278" r:id="rId13"/>
    <p:sldId id="279" r:id="rId14"/>
    <p:sldId id="280" r:id="rId15"/>
    <p:sldId id="260" r:id="rId16"/>
    <p:sldId id="261" r:id="rId17"/>
    <p:sldId id="262" r:id="rId18"/>
    <p:sldId id="263" r:id="rId19"/>
    <p:sldId id="264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9735"/>
    <p:restoredTop sz="94599"/>
  </p:normalViewPr>
  <p:slideViewPr>
    <p:cSldViewPr snapToGrid="0" snapToObjects="1">
      <p:cViewPr varScale="1">
        <p:scale>
          <a:sx n="88" d="100"/>
          <a:sy n="88" d="100"/>
        </p:scale>
        <p:origin x="-250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014E3-BC15-2A4B-BE62-C96EC6659322}" type="doc">
      <dgm:prSet loTypeId="urn:microsoft.com/office/officeart/2005/8/layout/hierarchy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7773B8-909A-1943-9407-982CF3652F99}">
      <dgm:prSet phldrT="[Text]"/>
      <dgm:spPr/>
      <dgm:t>
        <a:bodyPr/>
        <a:lstStyle/>
        <a:p>
          <a:r>
            <a:rPr lang="en-US" b="0" dirty="0"/>
            <a:t>Lego Toys/ Block toys</a:t>
          </a:r>
        </a:p>
      </dgm:t>
    </dgm:pt>
    <dgm:pt modelId="{7474B590-174A-4B4B-9EF2-88EDB09FD5AB}" type="parTrans" cxnId="{9E965988-C640-5D47-B61D-3B88AD55A59D}">
      <dgm:prSet/>
      <dgm:spPr/>
      <dgm:t>
        <a:bodyPr/>
        <a:lstStyle/>
        <a:p>
          <a:endParaRPr lang="en-US"/>
        </a:p>
      </dgm:t>
    </dgm:pt>
    <dgm:pt modelId="{663113E5-A690-FA4D-B270-558B59114954}" type="sibTrans" cxnId="{9E965988-C640-5D47-B61D-3B88AD55A59D}">
      <dgm:prSet/>
      <dgm:spPr/>
      <dgm:t>
        <a:bodyPr/>
        <a:lstStyle/>
        <a:p>
          <a:endParaRPr lang="en-US"/>
        </a:p>
      </dgm:t>
    </dgm:pt>
    <dgm:pt modelId="{B021B47C-1701-674D-B0A8-82501229052C}">
      <dgm:prSet phldrT="[Text]"/>
      <dgm:spPr/>
      <dgm:t>
        <a:bodyPr/>
        <a:lstStyle/>
        <a:p>
          <a:r>
            <a:rPr lang="en-US" dirty="0"/>
            <a:t>Normal children of age group 3-5 years</a:t>
          </a:r>
        </a:p>
      </dgm:t>
    </dgm:pt>
    <dgm:pt modelId="{9A9C5763-F123-5F48-A305-B30134373E54}" type="parTrans" cxnId="{A4F70530-9765-3E4C-B643-0BDC9A30EBAE}">
      <dgm:prSet/>
      <dgm:spPr/>
      <dgm:t>
        <a:bodyPr/>
        <a:lstStyle/>
        <a:p>
          <a:endParaRPr lang="en-US"/>
        </a:p>
      </dgm:t>
    </dgm:pt>
    <dgm:pt modelId="{C7F2A305-28BD-DE41-B305-68425E9D52FC}" type="sibTrans" cxnId="{A4F70530-9765-3E4C-B643-0BDC9A30EBAE}">
      <dgm:prSet/>
      <dgm:spPr/>
      <dgm:t>
        <a:bodyPr/>
        <a:lstStyle/>
        <a:p>
          <a:endParaRPr lang="en-US"/>
        </a:p>
      </dgm:t>
    </dgm:pt>
    <dgm:pt modelId="{F12F3525-2440-3940-8875-3CE96858DE83}">
      <dgm:prSet phldrT="[Text]"/>
      <dgm:spPr/>
      <dgm:t>
        <a:bodyPr/>
        <a:lstStyle/>
        <a:p>
          <a:r>
            <a:rPr lang="en-US" dirty="0"/>
            <a:t>Mentally-retarded children of age group 5-10 years  </a:t>
          </a:r>
        </a:p>
      </dgm:t>
    </dgm:pt>
    <dgm:pt modelId="{C22B28DA-B91B-8649-8468-386401AC09BE}" type="parTrans" cxnId="{8BE32D5B-1933-F94B-BDFE-070CF6D1E99B}">
      <dgm:prSet/>
      <dgm:spPr/>
      <dgm:t>
        <a:bodyPr/>
        <a:lstStyle/>
        <a:p>
          <a:endParaRPr lang="en-US"/>
        </a:p>
      </dgm:t>
    </dgm:pt>
    <dgm:pt modelId="{7AC5FA01-EEBD-EA4E-9A0A-1289DE88DE72}" type="sibTrans" cxnId="{8BE32D5B-1933-F94B-BDFE-070CF6D1E99B}">
      <dgm:prSet/>
      <dgm:spPr/>
      <dgm:t>
        <a:bodyPr/>
        <a:lstStyle/>
        <a:p>
          <a:endParaRPr lang="en-US"/>
        </a:p>
      </dgm:t>
    </dgm:pt>
    <dgm:pt modelId="{9AA6A545-D46F-F947-9288-2FE1DD89C712}">
      <dgm:prSet/>
      <dgm:spPr/>
      <dgm:t>
        <a:bodyPr/>
        <a:lstStyle/>
        <a:p>
          <a:r>
            <a:rPr lang="en-US" dirty="0"/>
            <a:t>Non-Toxic, Customizable, Simple</a:t>
          </a:r>
        </a:p>
      </dgm:t>
    </dgm:pt>
    <dgm:pt modelId="{22ECE30B-3010-9245-828D-13C246BEB1BB}" type="parTrans" cxnId="{1094F57B-7C45-074E-8A99-DB33AB4F369A}">
      <dgm:prSet/>
      <dgm:spPr/>
      <dgm:t>
        <a:bodyPr/>
        <a:lstStyle/>
        <a:p>
          <a:endParaRPr lang="en-US"/>
        </a:p>
      </dgm:t>
    </dgm:pt>
    <dgm:pt modelId="{A583A363-39E0-0646-9B72-6504A3871588}" type="sibTrans" cxnId="{1094F57B-7C45-074E-8A99-DB33AB4F369A}">
      <dgm:prSet/>
      <dgm:spPr/>
      <dgm:t>
        <a:bodyPr/>
        <a:lstStyle/>
        <a:p>
          <a:endParaRPr lang="en-US"/>
        </a:p>
      </dgm:t>
    </dgm:pt>
    <dgm:pt modelId="{4FBE6DE3-224E-464F-972F-F21E2EE3260D}">
      <dgm:prSet/>
      <dgm:spPr/>
      <dgm:t>
        <a:bodyPr/>
        <a:lstStyle/>
        <a:p>
          <a:r>
            <a:rPr lang="en-US" dirty="0"/>
            <a:t>Non-Toxic, Colorful, Indulging</a:t>
          </a:r>
        </a:p>
      </dgm:t>
    </dgm:pt>
    <dgm:pt modelId="{7C105A55-F4B5-2C4A-8001-1ED313F9826B}" type="parTrans" cxnId="{C41BA3C0-5F44-E84A-AB4C-F99506D93B20}">
      <dgm:prSet/>
      <dgm:spPr/>
      <dgm:t>
        <a:bodyPr/>
        <a:lstStyle/>
        <a:p>
          <a:endParaRPr lang="en-US"/>
        </a:p>
      </dgm:t>
    </dgm:pt>
    <dgm:pt modelId="{8EC7D919-13EC-D24A-A99E-D64EE5CABA96}" type="sibTrans" cxnId="{C41BA3C0-5F44-E84A-AB4C-F99506D93B20}">
      <dgm:prSet/>
      <dgm:spPr/>
      <dgm:t>
        <a:bodyPr/>
        <a:lstStyle/>
        <a:p>
          <a:endParaRPr lang="en-US"/>
        </a:p>
      </dgm:t>
    </dgm:pt>
    <dgm:pt modelId="{9956F480-E5BA-C545-BDD3-6B0387163B8A}" type="pres">
      <dgm:prSet presAssocID="{E64014E3-BC15-2A4B-BE62-C96EC665932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C2924D-2335-CF44-89EC-DDA3FF7A7934}" type="pres">
      <dgm:prSet presAssocID="{287773B8-909A-1943-9407-982CF3652F99}" presName="root1" presStyleCnt="0"/>
      <dgm:spPr/>
    </dgm:pt>
    <dgm:pt modelId="{3A87A255-65DC-2C49-AF53-EE4A878FDC38}" type="pres">
      <dgm:prSet presAssocID="{287773B8-909A-1943-9407-982CF3652F99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61FF22-3745-5941-8A5C-EE11C8BD4B63}" type="pres">
      <dgm:prSet presAssocID="{287773B8-909A-1943-9407-982CF3652F99}" presName="level2hierChild" presStyleCnt="0"/>
      <dgm:spPr/>
    </dgm:pt>
    <dgm:pt modelId="{5923B576-D0DF-4D43-8885-718D9BF22554}" type="pres">
      <dgm:prSet presAssocID="{9A9C5763-F123-5F48-A305-B30134373E54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86A8BAD2-A0CA-334C-8EDD-75697F1ADC12}" type="pres">
      <dgm:prSet presAssocID="{9A9C5763-F123-5F48-A305-B30134373E54}" presName="connTx" presStyleLbl="parChTrans1D2" presStyleIdx="0" presStyleCnt="2"/>
      <dgm:spPr/>
      <dgm:t>
        <a:bodyPr/>
        <a:lstStyle/>
        <a:p>
          <a:endParaRPr lang="en-US"/>
        </a:p>
      </dgm:t>
    </dgm:pt>
    <dgm:pt modelId="{7E0042D5-5249-D343-801D-D77E57D5FEB6}" type="pres">
      <dgm:prSet presAssocID="{B021B47C-1701-674D-B0A8-82501229052C}" presName="root2" presStyleCnt="0"/>
      <dgm:spPr/>
    </dgm:pt>
    <dgm:pt modelId="{8AB4C8B3-2918-A741-A016-777C4EB6AA3D}" type="pres">
      <dgm:prSet presAssocID="{B021B47C-1701-674D-B0A8-82501229052C}" presName="LevelTwoTextNode" presStyleLbl="node2" presStyleIdx="0" presStyleCnt="2" custScaleX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68DA8C3-A256-634A-9A42-F853218CEFE9}" type="pres">
      <dgm:prSet presAssocID="{B021B47C-1701-674D-B0A8-82501229052C}" presName="level3hierChild" presStyleCnt="0"/>
      <dgm:spPr/>
    </dgm:pt>
    <dgm:pt modelId="{2DC5AB66-CB7A-9542-A408-1D98E8F28464}" type="pres">
      <dgm:prSet presAssocID="{7C105A55-F4B5-2C4A-8001-1ED313F9826B}" presName="conn2-1" presStyleLbl="parChTrans1D3" presStyleIdx="0" presStyleCnt="2"/>
      <dgm:spPr/>
      <dgm:t>
        <a:bodyPr/>
        <a:lstStyle/>
        <a:p>
          <a:endParaRPr lang="en-US"/>
        </a:p>
      </dgm:t>
    </dgm:pt>
    <dgm:pt modelId="{8A3153D8-B662-2842-A210-1CBEF2EF09BD}" type="pres">
      <dgm:prSet presAssocID="{7C105A55-F4B5-2C4A-8001-1ED313F9826B}" presName="connTx" presStyleLbl="parChTrans1D3" presStyleIdx="0" presStyleCnt="2"/>
      <dgm:spPr/>
      <dgm:t>
        <a:bodyPr/>
        <a:lstStyle/>
        <a:p>
          <a:endParaRPr lang="en-US"/>
        </a:p>
      </dgm:t>
    </dgm:pt>
    <dgm:pt modelId="{172316D5-0155-0647-8F47-3DF7D4C3AE7F}" type="pres">
      <dgm:prSet presAssocID="{4FBE6DE3-224E-464F-972F-F21E2EE3260D}" presName="root2" presStyleCnt="0"/>
      <dgm:spPr/>
    </dgm:pt>
    <dgm:pt modelId="{09249068-A904-4246-A6E4-7038216D9105}" type="pres">
      <dgm:prSet presAssocID="{4FBE6DE3-224E-464F-972F-F21E2EE3260D}" presName="LevelTwoTextNod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D22BC2F-0A55-7245-9B3D-B43A688129C9}" type="pres">
      <dgm:prSet presAssocID="{4FBE6DE3-224E-464F-972F-F21E2EE3260D}" presName="level3hierChild" presStyleCnt="0"/>
      <dgm:spPr/>
    </dgm:pt>
    <dgm:pt modelId="{BC47DDB3-7FBF-D44F-AE3A-F9FCA8B970AF}" type="pres">
      <dgm:prSet presAssocID="{C22B28DA-B91B-8649-8468-386401AC09BE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079C7825-66B5-5940-A7F1-FE2C0EA5A913}" type="pres">
      <dgm:prSet presAssocID="{C22B28DA-B91B-8649-8468-386401AC09BE}" presName="connTx" presStyleLbl="parChTrans1D2" presStyleIdx="1" presStyleCnt="2"/>
      <dgm:spPr/>
      <dgm:t>
        <a:bodyPr/>
        <a:lstStyle/>
        <a:p>
          <a:endParaRPr lang="en-US"/>
        </a:p>
      </dgm:t>
    </dgm:pt>
    <dgm:pt modelId="{8F2135C7-2C49-8347-BD0C-DBC222C1177D}" type="pres">
      <dgm:prSet presAssocID="{F12F3525-2440-3940-8875-3CE96858DE83}" presName="root2" presStyleCnt="0"/>
      <dgm:spPr/>
    </dgm:pt>
    <dgm:pt modelId="{E0B8571A-AC86-BD4E-80FE-619547286E67}" type="pres">
      <dgm:prSet presAssocID="{F12F3525-2440-3940-8875-3CE96858DE83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ED3C712-50FF-704E-957E-4B0BD8B60FB4}" type="pres">
      <dgm:prSet presAssocID="{F12F3525-2440-3940-8875-3CE96858DE83}" presName="level3hierChild" presStyleCnt="0"/>
      <dgm:spPr/>
    </dgm:pt>
    <dgm:pt modelId="{DF03EA78-83FA-F44C-91D3-33259B0F8BF0}" type="pres">
      <dgm:prSet presAssocID="{22ECE30B-3010-9245-828D-13C246BEB1BB}" presName="conn2-1" presStyleLbl="parChTrans1D3" presStyleIdx="1" presStyleCnt="2"/>
      <dgm:spPr/>
      <dgm:t>
        <a:bodyPr/>
        <a:lstStyle/>
        <a:p>
          <a:endParaRPr lang="en-US"/>
        </a:p>
      </dgm:t>
    </dgm:pt>
    <dgm:pt modelId="{1EDEDE76-75C6-8245-ABA7-7B9C340A5612}" type="pres">
      <dgm:prSet presAssocID="{22ECE30B-3010-9245-828D-13C246BEB1BB}" presName="connTx" presStyleLbl="parChTrans1D3" presStyleIdx="1" presStyleCnt="2"/>
      <dgm:spPr/>
      <dgm:t>
        <a:bodyPr/>
        <a:lstStyle/>
        <a:p>
          <a:endParaRPr lang="en-US"/>
        </a:p>
      </dgm:t>
    </dgm:pt>
    <dgm:pt modelId="{A9C86F7B-9C5B-4745-BDD2-1BECF6667583}" type="pres">
      <dgm:prSet presAssocID="{9AA6A545-D46F-F947-9288-2FE1DD89C712}" presName="root2" presStyleCnt="0"/>
      <dgm:spPr/>
    </dgm:pt>
    <dgm:pt modelId="{126476D1-8203-204B-B01D-DEAEB3359D0B}" type="pres">
      <dgm:prSet presAssocID="{9AA6A545-D46F-F947-9288-2FE1DD89C712}" presName="LevelTwoTextNode" presStyleLbl="node3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5094AEB-13A8-4740-9BDC-10B5325DA1FF}" type="pres">
      <dgm:prSet presAssocID="{9AA6A545-D46F-F947-9288-2FE1DD89C712}" presName="level3hierChild" presStyleCnt="0"/>
      <dgm:spPr/>
    </dgm:pt>
  </dgm:ptLst>
  <dgm:cxnLst>
    <dgm:cxn modelId="{71D26674-E555-7B47-83DE-66B1C4E65FA3}" type="presOf" srcId="{E64014E3-BC15-2A4B-BE62-C96EC6659322}" destId="{9956F480-E5BA-C545-BDD3-6B0387163B8A}" srcOrd="0" destOrd="0" presId="urn:microsoft.com/office/officeart/2005/8/layout/hierarchy2"/>
    <dgm:cxn modelId="{C847AEDB-2A04-0F4E-8504-2FA2A193AF3C}" type="presOf" srcId="{22ECE30B-3010-9245-828D-13C246BEB1BB}" destId="{1EDEDE76-75C6-8245-ABA7-7B9C340A5612}" srcOrd="1" destOrd="0" presId="urn:microsoft.com/office/officeart/2005/8/layout/hierarchy2"/>
    <dgm:cxn modelId="{0110A961-A894-D744-A23E-3590508D999F}" type="presOf" srcId="{C22B28DA-B91B-8649-8468-386401AC09BE}" destId="{BC47DDB3-7FBF-D44F-AE3A-F9FCA8B970AF}" srcOrd="0" destOrd="0" presId="urn:microsoft.com/office/officeart/2005/8/layout/hierarchy2"/>
    <dgm:cxn modelId="{68D2F565-3DC4-A440-8056-17B35A2F3746}" type="presOf" srcId="{4FBE6DE3-224E-464F-972F-F21E2EE3260D}" destId="{09249068-A904-4246-A6E4-7038216D9105}" srcOrd="0" destOrd="0" presId="urn:microsoft.com/office/officeart/2005/8/layout/hierarchy2"/>
    <dgm:cxn modelId="{8BE32D5B-1933-F94B-BDFE-070CF6D1E99B}" srcId="{287773B8-909A-1943-9407-982CF3652F99}" destId="{F12F3525-2440-3940-8875-3CE96858DE83}" srcOrd="1" destOrd="0" parTransId="{C22B28DA-B91B-8649-8468-386401AC09BE}" sibTransId="{7AC5FA01-EEBD-EA4E-9A0A-1289DE88DE72}"/>
    <dgm:cxn modelId="{B6E0009C-E483-2541-962A-87931AC431E5}" type="presOf" srcId="{C22B28DA-B91B-8649-8468-386401AC09BE}" destId="{079C7825-66B5-5940-A7F1-FE2C0EA5A913}" srcOrd="1" destOrd="0" presId="urn:microsoft.com/office/officeart/2005/8/layout/hierarchy2"/>
    <dgm:cxn modelId="{2DACB17B-3D08-1143-9EEE-8003E0331948}" type="presOf" srcId="{B021B47C-1701-674D-B0A8-82501229052C}" destId="{8AB4C8B3-2918-A741-A016-777C4EB6AA3D}" srcOrd="0" destOrd="0" presId="urn:microsoft.com/office/officeart/2005/8/layout/hierarchy2"/>
    <dgm:cxn modelId="{19C24B2A-044A-E246-BEE5-CF6C2A3162BA}" type="presOf" srcId="{9AA6A545-D46F-F947-9288-2FE1DD89C712}" destId="{126476D1-8203-204B-B01D-DEAEB3359D0B}" srcOrd="0" destOrd="0" presId="urn:microsoft.com/office/officeart/2005/8/layout/hierarchy2"/>
    <dgm:cxn modelId="{07ED4427-D063-CD47-AEEA-7482BEA848D8}" type="presOf" srcId="{287773B8-909A-1943-9407-982CF3652F99}" destId="{3A87A255-65DC-2C49-AF53-EE4A878FDC38}" srcOrd="0" destOrd="0" presId="urn:microsoft.com/office/officeart/2005/8/layout/hierarchy2"/>
    <dgm:cxn modelId="{9E965988-C640-5D47-B61D-3B88AD55A59D}" srcId="{E64014E3-BC15-2A4B-BE62-C96EC6659322}" destId="{287773B8-909A-1943-9407-982CF3652F99}" srcOrd="0" destOrd="0" parTransId="{7474B590-174A-4B4B-9EF2-88EDB09FD5AB}" sibTransId="{663113E5-A690-FA4D-B270-558B59114954}"/>
    <dgm:cxn modelId="{94A523F7-550A-FB42-AEFA-7B78E55AF745}" type="presOf" srcId="{9A9C5763-F123-5F48-A305-B30134373E54}" destId="{5923B576-D0DF-4D43-8885-718D9BF22554}" srcOrd="0" destOrd="0" presId="urn:microsoft.com/office/officeart/2005/8/layout/hierarchy2"/>
    <dgm:cxn modelId="{00DE787D-FAB8-F84B-8244-FB07D1B10CE4}" type="presOf" srcId="{7C105A55-F4B5-2C4A-8001-1ED313F9826B}" destId="{8A3153D8-B662-2842-A210-1CBEF2EF09BD}" srcOrd="1" destOrd="0" presId="urn:microsoft.com/office/officeart/2005/8/layout/hierarchy2"/>
    <dgm:cxn modelId="{C41BA3C0-5F44-E84A-AB4C-F99506D93B20}" srcId="{B021B47C-1701-674D-B0A8-82501229052C}" destId="{4FBE6DE3-224E-464F-972F-F21E2EE3260D}" srcOrd="0" destOrd="0" parTransId="{7C105A55-F4B5-2C4A-8001-1ED313F9826B}" sibTransId="{8EC7D919-13EC-D24A-A99E-D64EE5CABA96}"/>
    <dgm:cxn modelId="{5894E68A-B194-1145-A091-5DF1E9B56CEA}" type="presOf" srcId="{9A9C5763-F123-5F48-A305-B30134373E54}" destId="{86A8BAD2-A0CA-334C-8EDD-75697F1ADC12}" srcOrd="1" destOrd="0" presId="urn:microsoft.com/office/officeart/2005/8/layout/hierarchy2"/>
    <dgm:cxn modelId="{79375C53-7705-234D-88A4-E907E8CFADAF}" type="presOf" srcId="{22ECE30B-3010-9245-828D-13C246BEB1BB}" destId="{DF03EA78-83FA-F44C-91D3-33259B0F8BF0}" srcOrd="0" destOrd="0" presId="urn:microsoft.com/office/officeart/2005/8/layout/hierarchy2"/>
    <dgm:cxn modelId="{A4F70530-9765-3E4C-B643-0BDC9A30EBAE}" srcId="{287773B8-909A-1943-9407-982CF3652F99}" destId="{B021B47C-1701-674D-B0A8-82501229052C}" srcOrd="0" destOrd="0" parTransId="{9A9C5763-F123-5F48-A305-B30134373E54}" sibTransId="{C7F2A305-28BD-DE41-B305-68425E9D52FC}"/>
    <dgm:cxn modelId="{D1CB64EF-94D6-D14C-B1E2-54342C31D2BD}" type="presOf" srcId="{7C105A55-F4B5-2C4A-8001-1ED313F9826B}" destId="{2DC5AB66-CB7A-9542-A408-1D98E8F28464}" srcOrd="0" destOrd="0" presId="urn:microsoft.com/office/officeart/2005/8/layout/hierarchy2"/>
    <dgm:cxn modelId="{47E503A1-16E8-8447-BCBF-A31198EB2A86}" type="presOf" srcId="{F12F3525-2440-3940-8875-3CE96858DE83}" destId="{E0B8571A-AC86-BD4E-80FE-619547286E67}" srcOrd="0" destOrd="0" presId="urn:microsoft.com/office/officeart/2005/8/layout/hierarchy2"/>
    <dgm:cxn modelId="{1094F57B-7C45-074E-8A99-DB33AB4F369A}" srcId="{F12F3525-2440-3940-8875-3CE96858DE83}" destId="{9AA6A545-D46F-F947-9288-2FE1DD89C712}" srcOrd="0" destOrd="0" parTransId="{22ECE30B-3010-9245-828D-13C246BEB1BB}" sibTransId="{A583A363-39E0-0646-9B72-6504A3871588}"/>
    <dgm:cxn modelId="{D49259B0-338E-C745-95E3-015E2DC562D3}" type="presParOf" srcId="{9956F480-E5BA-C545-BDD3-6B0387163B8A}" destId="{A8C2924D-2335-CF44-89EC-DDA3FF7A7934}" srcOrd="0" destOrd="0" presId="urn:microsoft.com/office/officeart/2005/8/layout/hierarchy2"/>
    <dgm:cxn modelId="{7BB1E436-76E4-6E43-8B3B-8BC697C231A3}" type="presParOf" srcId="{A8C2924D-2335-CF44-89EC-DDA3FF7A7934}" destId="{3A87A255-65DC-2C49-AF53-EE4A878FDC38}" srcOrd="0" destOrd="0" presId="urn:microsoft.com/office/officeart/2005/8/layout/hierarchy2"/>
    <dgm:cxn modelId="{E7E3179B-FBB7-E841-8A21-35A98A9F299E}" type="presParOf" srcId="{A8C2924D-2335-CF44-89EC-DDA3FF7A7934}" destId="{7961FF22-3745-5941-8A5C-EE11C8BD4B63}" srcOrd="1" destOrd="0" presId="urn:microsoft.com/office/officeart/2005/8/layout/hierarchy2"/>
    <dgm:cxn modelId="{42320157-A552-624B-85AD-DC0F0EEF4376}" type="presParOf" srcId="{7961FF22-3745-5941-8A5C-EE11C8BD4B63}" destId="{5923B576-D0DF-4D43-8885-718D9BF22554}" srcOrd="0" destOrd="0" presId="urn:microsoft.com/office/officeart/2005/8/layout/hierarchy2"/>
    <dgm:cxn modelId="{30CCBA05-BA39-4849-900C-B9202F3CD68C}" type="presParOf" srcId="{5923B576-D0DF-4D43-8885-718D9BF22554}" destId="{86A8BAD2-A0CA-334C-8EDD-75697F1ADC12}" srcOrd="0" destOrd="0" presId="urn:microsoft.com/office/officeart/2005/8/layout/hierarchy2"/>
    <dgm:cxn modelId="{766B3AFB-BB98-524E-A1E0-0FBB504F10D4}" type="presParOf" srcId="{7961FF22-3745-5941-8A5C-EE11C8BD4B63}" destId="{7E0042D5-5249-D343-801D-D77E57D5FEB6}" srcOrd="1" destOrd="0" presId="urn:microsoft.com/office/officeart/2005/8/layout/hierarchy2"/>
    <dgm:cxn modelId="{3E44291E-C92B-8747-B843-B2E11F0B640B}" type="presParOf" srcId="{7E0042D5-5249-D343-801D-D77E57D5FEB6}" destId="{8AB4C8B3-2918-A741-A016-777C4EB6AA3D}" srcOrd="0" destOrd="0" presId="urn:microsoft.com/office/officeart/2005/8/layout/hierarchy2"/>
    <dgm:cxn modelId="{86EF8D40-261D-354F-AAE2-B99C5260087E}" type="presParOf" srcId="{7E0042D5-5249-D343-801D-D77E57D5FEB6}" destId="{A68DA8C3-A256-634A-9A42-F853218CEFE9}" srcOrd="1" destOrd="0" presId="urn:microsoft.com/office/officeart/2005/8/layout/hierarchy2"/>
    <dgm:cxn modelId="{E0E70833-3592-5C47-9B72-B826247AE39B}" type="presParOf" srcId="{A68DA8C3-A256-634A-9A42-F853218CEFE9}" destId="{2DC5AB66-CB7A-9542-A408-1D98E8F28464}" srcOrd="0" destOrd="0" presId="urn:microsoft.com/office/officeart/2005/8/layout/hierarchy2"/>
    <dgm:cxn modelId="{21742207-C2D0-0340-A8CC-317FCBB56F0B}" type="presParOf" srcId="{2DC5AB66-CB7A-9542-A408-1D98E8F28464}" destId="{8A3153D8-B662-2842-A210-1CBEF2EF09BD}" srcOrd="0" destOrd="0" presId="urn:microsoft.com/office/officeart/2005/8/layout/hierarchy2"/>
    <dgm:cxn modelId="{B986DD09-0018-A043-8B6F-D4D29E4BB3CE}" type="presParOf" srcId="{A68DA8C3-A256-634A-9A42-F853218CEFE9}" destId="{172316D5-0155-0647-8F47-3DF7D4C3AE7F}" srcOrd="1" destOrd="0" presId="urn:microsoft.com/office/officeart/2005/8/layout/hierarchy2"/>
    <dgm:cxn modelId="{75B317C8-FE5C-CA44-9765-D0BB7179A61D}" type="presParOf" srcId="{172316D5-0155-0647-8F47-3DF7D4C3AE7F}" destId="{09249068-A904-4246-A6E4-7038216D9105}" srcOrd="0" destOrd="0" presId="urn:microsoft.com/office/officeart/2005/8/layout/hierarchy2"/>
    <dgm:cxn modelId="{B47217D4-8D68-614E-A0DB-189E08BDAC4D}" type="presParOf" srcId="{172316D5-0155-0647-8F47-3DF7D4C3AE7F}" destId="{8D22BC2F-0A55-7245-9B3D-B43A688129C9}" srcOrd="1" destOrd="0" presId="urn:microsoft.com/office/officeart/2005/8/layout/hierarchy2"/>
    <dgm:cxn modelId="{4E707AF0-E078-0049-9A75-1C9DD523B108}" type="presParOf" srcId="{7961FF22-3745-5941-8A5C-EE11C8BD4B63}" destId="{BC47DDB3-7FBF-D44F-AE3A-F9FCA8B970AF}" srcOrd="2" destOrd="0" presId="urn:microsoft.com/office/officeart/2005/8/layout/hierarchy2"/>
    <dgm:cxn modelId="{A61638CB-FF1D-D447-99EE-A33F6788AABD}" type="presParOf" srcId="{BC47DDB3-7FBF-D44F-AE3A-F9FCA8B970AF}" destId="{079C7825-66B5-5940-A7F1-FE2C0EA5A913}" srcOrd="0" destOrd="0" presId="urn:microsoft.com/office/officeart/2005/8/layout/hierarchy2"/>
    <dgm:cxn modelId="{862719B0-2F4D-6B46-9618-13113F013D0D}" type="presParOf" srcId="{7961FF22-3745-5941-8A5C-EE11C8BD4B63}" destId="{8F2135C7-2C49-8347-BD0C-DBC222C1177D}" srcOrd="3" destOrd="0" presId="urn:microsoft.com/office/officeart/2005/8/layout/hierarchy2"/>
    <dgm:cxn modelId="{9DC1A0C2-80BF-FB44-B939-ED2FB3390505}" type="presParOf" srcId="{8F2135C7-2C49-8347-BD0C-DBC222C1177D}" destId="{E0B8571A-AC86-BD4E-80FE-619547286E67}" srcOrd="0" destOrd="0" presId="urn:microsoft.com/office/officeart/2005/8/layout/hierarchy2"/>
    <dgm:cxn modelId="{2967BFA6-6046-D547-AED6-2E663170FE17}" type="presParOf" srcId="{8F2135C7-2C49-8347-BD0C-DBC222C1177D}" destId="{7ED3C712-50FF-704E-957E-4B0BD8B60FB4}" srcOrd="1" destOrd="0" presId="urn:microsoft.com/office/officeart/2005/8/layout/hierarchy2"/>
    <dgm:cxn modelId="{871F3311-424E-8C45-BAC1-57C09A79D896}" type="presParOf" srcId="{7ED3C712-50FF-704E-957E-4B0BD8B60FB4}" destId="{DF03EA78-83FA-F44C-91D3-33259B0F8BF0}" srcOrd="0" destOrd="0" presId="urn:microsoft.com/office/officeart/2005/8/layout/hierarchy2"/>
    <dgm:cxn modelId="{CF3D6F25-5AF4-9A4B-AEA4-0E1FC7BD5044}" type="presParOf" srcId="{DF03EA78-83FA-F44C-91D3-33259B0F8BF0}" destId="{1EDEDE76-75C6-8245-ABA7-7B9C340A5612}" srcOrd="0" destOrd="0" presId="urn:microsoft.com/office/officeart/2005/8/layout/hierarchy2"/>
    <dgm:cxn modelId="{40024CFD-D473-AC4E-8668-A806B0EBB69B}" type="presParOf" srcId="{7ED3C712-50FF-704E-957E-4B0BD8B60FB4}" destId="{A9C86F7B-9C5B-4745-BDD2-1BECF6667583}" srcOrd="1" destOrd="0" presId="urn:microsoft.com/office/officeart/2005/8/layout/hierarchy2"/>
    <dgm:cxn modelId="{A2D9964D-C28F-6A4B-97F6-29AE0D1041A9}" type="presParOf" srcId="{A9C86F7B-9C5B-4745-BDD2-1BECF6667583}" destId="{126476D1-8203-204B-B01D-DEAEB3359D0B}" srcOrd="0" destOrd="0" presId="urn:microsoft.com/office/officeart/2005/8/layout/hierarchy2"/>
    <dgm:cxn modelId="{3C40B8FB-26A7-A246-9FAA-44777B87BC3B}" type="presParOf" srcId="{A9C86F7B-9C5B-4745-BDD2-1BECF6667583}" destId="{25094AEB-13A8-4740-9BDC-10B5325DA1FF}" srcOrd="1" destOrd="0" presId="urn:microsoft.com/office/officeart/2005/8/layout/hierarchy2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4B1A94-0D27-1F45-BE78-8A83D984F43A}" type="doc">
      <dgm:prSet loTypeId="urn:microsoft.com/office/officeart/2008/layout/VerticalCurvedList" loCatId="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FE13141-F3BA-424C-A11A-17CF486A0C30}">
      <dgm:prSet phldrT="[Text]"/>
      <dgm:spPr/>
      <dgm:t>
        <a:bodyPr/>
        <a:lstStyle/>
        <a:p>
          <a:r>
            <a:rPr lang="en-US" dirty="0"/>
            <a:t>Non-Toxic : Without lead and arsenic</a:t>
          </a:r>
        </a:p>
      </dgm:t>
    </dgm:pt>
    <dgm:pt modelId="{AD7955CA-2D41-9D4B-B8B2-631D3FE29519}" type="parTrans" cxnId="{729544AA-F00E-A040-A51B-AD9C52E8B5C6}">
      <dgm:prSet/>
      <dgm:spPr/>
      <dgm:t>
        <a:bodyPr/>
        <a:lstStyle/>
        <a:p>
          <a:endParaRPr lang="en-US"/>
        </a:p>
      </dgm:t>
    </dgm:pt>
    <dgm:pt modelId="{D733AD18-534A-9642-9F62-CE86B49D65C9}" type="sibTrans" cxnId="{729544AA-F00E-A040-A51B-AD9C52E8B5C6}">
      <dgm:prSet/>
      <dgm:spPr/>
      <dgm:t>
        <a:bodyPr/>
        <a:lstStyle/>
        <a:p>
          <a:endParaRPr lang="en-US"/>
        </a:p>
      </dgm:t>
    </dgm:pt>
    <dgm:pt modelId="{9341DA26-3B58-3240-ADD5-8D7349FB30FB}">
      <dgm:prSet phldrT="[Text]"/>
      <dgm:spPr/>
      <dgm:t>
        <a:bodyPr/>
        <a:lstStyle/>
        <a:p>
          <a:r>
            <a:rPr lang="en-US" dirty="0"/>
            <a:t>3D- Printing : Modern and Innovative technique </a:t>
          </a:r>
        </a:p>
      </dgm:t>
    </dgm:pt>
    <dgm:pt modelId="{756BE6DD-11C9-B949-8A25-52A81E593F7D}" type="parTrans" cxnId="{EA8D5CE7-39A6-0B49-9F54-737082B406BE}">
      <dgm:prSet/>
      <dgm:spPr/>
      <dgm:t>
        <a:bodyPr/>
        <a:lstStyle/>
        <a:p>
          <a:endParaRPr lang="en-US"/>
        </a:p>
      </dgm:t>
    </dgm:pt>
    <dgm:pt modelId="{55DD2E7B-A6F2-4B48-B1CD-D3F95C7E6590}" type="sibTrans" cxnId="{EA8D5CE7-39A6-0B49-9F54-737082B406BE}">
      <dgm:prSet/>
      <dgm:spPr/>
      <dgm:t>
        <a:bodyPr/>
        <a:lstStyle/>
        <a:p>
          <a:endParaRPr lang="en-US"/>
        </a:p>
      </dgm:t>
    </dgm:pt>
    <dgm:pt modelId="{61D5BE98-38C3-4D49-A319-23EE8735BE8E}">
      <dgm:prSet/>
      <dgm:spPr/>
      <dgm:t>
        <a:bodyPr/>
        <a:lstStyle/>
        <a:p>
          <a:r>
            <a:rPr lang="en-US" dirty="0"/>
            <a:t>Injection </a:t>
          </a:r>
          <a:r>
            <a:rPr lang="en-US" dirty="0" err="1"/>
            <a:t>Moulding</a:t>
          </a:r>
          <a:r>
            <a:rPr lang="en-US" dirty="0"/>
            <a:t> : Creative design  </a:t>
          </a:r>
        </a:p>
      </dgm:t>
    </dgm:pt>
    <dgm:pt modelId="{CC6564AA-0B81-A84A-8A07-AB37C6405E39}" type="parTrans" cxnId="{6F828DCC-4578-5F48-B181-26B80F0FFABD}">
      <dgm:prSet/>
      <dgm:spPr/>
      <dgm:t>
        <a:bodyPr/>
        <a:lstStyle/>
        <a:p>
          <a:endParaRPr lang="en-US"/>
        </a:p>
      </dgm:t>
    </dgm:pt>
    <dgm:pt modelId="{340707DA-BB57-5746-97AD-61403D0EE843}" type="sibTrans" cxnId="{6F828DCC-4578-5F48-B181-26B80F0FFABD}">
      <dgm:prSet/>
      <dgm:spPr/>
      <dgm:t>
        <a:bodyPr/>
        <a:lstStyle/>
        <a:p>
          <a:endParaRPr lang="en-US"/>
        </a:p>
      </dgm:t>
    </dgm:pt>
    <dgm:pt modelId="{217EE7A9-FF6A-0F4F-8CC6-436617BEA96E}" type="pres">
      <dgm:prSet presAssocID="{C94B1A94-0D27-1F45-BE78-8A83D984F43A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0D30863-2D76-B442-87D7-5778BD34C2AC}" type="pres">
      <dgm:prSet presAssocID="{C94B1A94-0D27-1F45-BE78-8A83D984F43A}" presName="Name1" presStyleCnt="0"/>
      <dgm:spPr/>
    </dgm:pt>
    <dgm:pt modelId="{494DF945-1993-3B48-AE43-16ECC2C967AE}" type="pres">
      <dgm:prSet presAssocID="{C94B1A94-0D27-1F45-BE78-8A83D984F43A}" presName="cycle" presStyleCnt="0"/>
      <dgm:spPr/>
    </dgm:pt>
    <dgm:pt modelId="{7B5C555D-FABB-7445-AF0A-8C9A8341AA36}" type="pres">
      <dgm:prSet presAssocID="{C94B1A94-0D27-1F45-BE78-8A83D984F43A}" presName="srcNode" presStyleLbl="node1" presStyleIdx="0" presStyleCnt="3"/>
      <dgm:spPr/>
    </dgm:pt>
    <dgm:pt modelId="{D4699B4E-91C4-994A-863B-1F1203EF7D88}" type="pres">
      <dgm:prSet presAssocID="{C94B1A94-0D27-1F45-BE78-8A83D984F43A}" presName="conn" presStyleLbl="parChTrans1D2" presStyleIdx="0" presStyleCnt="1"/>
      <dgm:spPr/>
      <dgm:t>
        <a:bodyPr/>
        <a:lstStyle/>
        <a:p>
          <a:endParaRPr lang="en-US"/>
        </a:p>
      </dgm:t>
    </dgm:pt>
    <dgm:pt modelId="{0ABB064A-34E3-D640-A12E-C54353AFC520}" type="pres">
      <dgm:prSet presAssocID="{C94B1A94-0D27-1F45-BE78-8A83D984F43A}" presName="extraNode" presStyleLbl="node1" presStyleIdx="0" presStyleCnt="3"/>
      <dgm:spPr/>
    </dgm:pt>
    <dgm:pt modelId="{3CDB0BB3-9961-F14B-B090-E2D1344318FE}" type="pres">
      <dgm:prSet presAssocID="{C94B1A94-0D27-1F45-BE78-8A83D984F43A}" presName="dstNode" presStyleLbl="node1" presStyleIdx="0" presStyleCnt="3"/>
      <dgm:spPr/>
    </dgm:pt>
    <dgm:pt modelId="{91DC437B-4E00-284C-BBC1-2CE5F0B72D5D}" type="pres">
      <dgm:prSet presAssocID="{CFE13141-F3BA-424C-A11A-17CF486A0C30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03535-EAD7-6945-AF85-186E3F5A3CB6}" type="pres">
      <dgm:prSet presAssocID="{CFE13141-F3BA-424C-A11A-17CF486A0C30}" presName="accent_1" presStyleCnt="0"/>
      <dgm:spPr/>
    </dgm:pt>
    <dgm:pt modelId="{DF266B18-854B-264D-8F2D-2810032692B2}" type="pres">
      <dgm:prSet presAssocID="{CFE13141-F3BA-424C-A11A-17CF486A0C30}" presName="accentRepeatNode" presStyleLbl="solidFgAcc1" presStyleIdx="0" presStyleCnt="3"/>
      <dgm:spPr/>
    </dgm:pt>
    <dgm:pt modelId="{4CB66921-D360-D248-A7C4-3B34811D8400}" type="pres">
      <dgm:prSet presAssocID="{9341DA26-3B58-3240-ADD5-8D7349FB30FB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4339D8-A814-7546-BB9C-8C0F50EE0238}" type="pres">
      <dgm:prSet presAssocID="{9341DA26-3B58-3240-ADD5-8D7349FB30FB}" presName="accent_2" presStyleCnt="0"/>
      <dgm:spPr/>
    </dgm:pt>
    <dgm:pt modelId="{166E1FD6-504F-3A40-B86E-16EAF5E87AF2}" type="pres">
      <dgm:prSet presAssocID="{9341DA26-3B58-3240-ADD5-8D7349FB30FB}" presName="accentRepeatNode" presStyleLbl="solidFgAcc1" presStyleIdx="1" presStyleCnt="3"/>
      <dgm:spPr/>
    </dgm:pt>
    <dgm:pt modelId="{186FA475-6EEC-B746-9917-C8095A9255E1}" type="pres">
      <dgm:prSet presAssocID="{61D5BE98-38C3-4D49-A319-23EE8735BE8E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8404DE-93C5-D64C-8F30-D2187D116878}" type="pres">
      <dgm:prSet presAssocID="{61D5BE98-38C3-4D49-A319-23EE8735BE8E}" presName="accent_3" presStyleCnt="0"/>
      <dgm:spPr/>
    </dgm:pt>
    <dgm:pt modelId="{5FA88854-29A8-F045-BC74-37060A6E42D6}" type="pres">
      <dgm:prSet presAssocID="{61D5BE98-38C3-4D49-A319-23EE8735BE8E}" presName="accentRepeatNode" presStyleLbl="solidFgAcc1" presStyleIdx="2" presStyleCnt="3"/>
      <dgm:spPr/>
    </dgm:pt>
  </dgm:ptLst>
  <dgm:cxnLst>
    <dgm:cxn modelId="{E12F8A3A-DE9B-6C41-887D-F1FE4DF1B3CB}" type="presOf" srcId="{61D5BE98-38C3-4D49-A319-23EE8735BE8E}" destId="{186FA475-6EEC-B746-9917-C8095A9255E1}" srcOrd="0" destOrd="0" presId="urn:microsoft.com/office/officeart/2008/layout/VerticalCurvedList"/>
    <dgm:cxn modelId="{392EA400-258D-6D4D-8BC7-0574E0332DDB}" type="presOf" srcId="{CFE13141-F3BA-424C-A11A-17CF486A0C30}" destId="{91DC437B-4E00-284C-BBC1-2CE5F0B72D5D}" srcOrd="0" destOrd="0" presId="urn:microsoft.com/office/officeart/2008/layout/VerticalCurvedList"/>
    <dgm:cxn modelId="{0659F117-61C2-E84A-A930-9C5A96DDA62C}" type="presOf" srcId="{C94B1A94-0D27-1F45-BE78-8A83D984F43A}" destId="{217EE7A9-FF6A-0F4F-8CC6-436617BEA96E}" srcOrd="0" destOrd="0" presId="urn:microsoft.com/office/officeart/2008/layout/VerticalCurvedList"/>
    <dgm:cxn modelId="{729544AA-F00E-A040-A51B-AD9C52E8B5C6}" srcId="{C94B1A94-0D27-1F45-BE78-8A83D984F43A}" destId="{CFE13141-F3BA-424C-A11A-17CF486A0C30}" srcOrd="0" destOrd="0" parTransId="{AD7955CA-2D41-9D4B-B8B2-631D3FE29519}" sibTransId="{D733AD18-534A-9642-9F62-CE86B49D65C9}"/>
    <dgm:cxn modelId="{ABD92CA1-ECE7-A947-A73C-A5AC2B948400}" type="presOf" srcId="{9341DA26-3B58-3240-ADD5-8D7349FB30FB}" destId="{4CB66921-D360-D248-A7C4-3B34811D8400}" srcOrd="0" destOrd="0" presId="urn:microsoft.com/office/officeart/2008/layout/VerticalCurvedList"/>
    <dgm:cxn modelId="{6F828DCC-4578-5F48-B181-26B80F0FFABD}" srcId="{C94B1A94-0D27-1F45-BE78-8A83D984F43A}" destId="{61D5BE98-38C3-4D49-A319-23EE8735BE8E}" srcOrd="2" destOrd="0" parTransId="{CC6564AA-0B81-A84A-8A07-AB37C6405E39}" sibTransId="{340707DA-BB57-5746-97AD-61403D0EE843}"/>
    <dgm:cxn modelId="{5E7C0180-00ED-844B-A696-563AE26662A8}" type="presOf" srcId="{D733AD18-534A-9642-9F62-CE86B49D65C9}" destId="{D4699B4E-91C4-994A-863B-1F1203EF7D88}" srcOrd="0" destOrd="0" presId="urn:microsoft.com/office/officeart/2008/layout/VerticalCurvedList"/>
    <dgm:cxn modelId="{EA8D5CE7-39A6-0B49-9F54-737082B406BE}" srcId="{C94B1A94-0D27-1F45-BE78-8A83D984F43A}" destId="{9341DA26-3B58-3240-ADD5-8D7349FB30FB}" srcOrd="1" destOrd="0" parTransId="{756BE6DD-11C9-B949-8A25-52A81E593F7D}" sibTransId="{55DD2E7B-A6F2-4B48-B1CD-D3F95C7E6590}"/>
    <dgm:cxn modelId="{BA445A5C-6BDC-084C-B044-59EA283A803A}" type="presParOf" srcId="{217EE7A9-FF6A-0F4F-8CC6-436617BEA96E}" destId="{B0D30863-2D76-B442-87D7-5778BD34C2AC}" srcOrd="0" destOrd="0" presId="urn:microsoft.com/office/officeart/2008/layout/VerticalCurvedList"/>
    <dgm:cxn modelId="{897E7D77-49B4-174F-9278-8B4FC24EA6E6}" type="presParOf" srcId="{B0D30863-2D76-B442-87D7-5778BD34C2AC}" destId="{494DF945-1993-3B48-AE43-16ECC2C967AE}" srcOrd="0" destOrd="0" presId="urn:microsoft.com/office/officeart/2008/layout/VerticalCurvedList"/>
    <dgm:cxn modelId="{258B6229-8932-344F-B72E-240B4365A05D}" type="presParOf" srcId="{494DF945-1993-3B48-AE43-16ECC2C967AE}" destId="{7B5C555D-FABB-7445-AF0A-8C9A8341AA36}" srcOrd="0" destOrd="0" presId="urn:microsoft.com/office/officeart/2008/layout/VerticalCurvedList"/>
    <dgm:cxn modelId="{8F0932E2-B257-9546-B769-9289394F0EAB}" type="presParOf" srcId="{494DF945-1993-3B48-AE43-16ECC2C967AE}" destId="{D4699B4E-91C4-994A-863B-1F1203EF7D88}" srcOrd="1" destOrd="0" presId="urn:microsoft.com/office/officeart/2008/layout/VerticalCurvedList"/>
    <dgm:cxn modelId="{1AF19F42-9189-F44E-AB81-C01E4703CF88}" type="presParOf" srcId="{494DF945-1993-3B48-AE43-16ECC2C967AE}" destId="{0ABB064A-34E3-D640-A12E-C54353AFC520}" srcOrd="2" destOrd="0" presId="urn:microsoft.com/office/officeart/2008/layout/VerticalCurvedList"/>
    <dgm:cxn modelId="{48ECC428-0F6E-9648-BAA0-F714C8CC40C7}" type="presParOf" srcId="{494DF945-1993-3B48-AE43-16ECC2C967AE}" destId="{3CDB0BB3-9961-F14B-B090-E2D1344318FE}" srcOrd="3" destOrd="0" presId="urn:microsoft.com/office/officeart/2008/layout/VerticalCurvedList"/>
    <dgm:cxn modelId="{B9C75D04-08E9-2E41-8BC3-EC63F4DF2606}" type="presParOf" srcId="{B0D30863-2D76-B442-87D7-5778BD34C2AC}" destId="{91DC437B-4E00-284C-BBC1-2CE5F0B72D5D}" srcOrd="1" destOrd="0" presId="urn:microsoft.com/office/officeart/2008/layout/VerticalCurvedList"/>
    <dgm:cxn modelId="{CA356E60-24AE-2B4F-A6A9-F03670C6BB67}" type="presParOf" srcId="{B0D30863-2D76-B442-87D7-5778BD34C2AC}" destId="{96E03535-EAD7-6945-AF85-186E3F5A3CB6}" srcOrd="2" destOrd="0" presId="urn:microsoft.com/office/officeart/2008/layout/VerticalCurvedList"/>
    <dgm:cxn modelId="{52F2879E-3FB4-BF4A-9F4F-BE33D9E42120}" type="presParOf" srcId="{96E03535-EAD7-6945-AF85-186E3F5A3CB6}" destId="{DF266B18-854B-264D-8F2D-2810032692B2}" srcOrd="0" destOrd="0" presId="urn:microsoft.com/office/officeart/2008/layout/VerticalCurvedList"/>
    <dgm:cxn modelId="{25655F47-972E-1A4E-97D6-C38B3A008060}" type="presParOf" srcId="{B0D30863-2D76-B442-87D7-5778BD34C2AC}" destId="{4CB66921-D360-D248-A7C4-3B34811D8400}" srcOrd="3" destOrd="0" presId="urn:microsoft.com/office/officeart/2008/layout/VerticalCurvedList"/>
    <dgm:cxn modelId="{684DCBE5-9927-174A-AA2B-39BC10583564}" type="presParOf" srcId="{B0D30863-2D76-B442-87D7-5778BD34C2AC}" destId="{064339D8-A814-7546-BB9C-8C0F50EE0238}" srcOrd="4" destOrd="0" presId="urn:microsoft.com/office/officeart/2008/layout/VerticalCurvedList"/>
    <dgm:cxn modelId="{56247635-ACB9-8C4D-AFE1-7B0490D1D776}" type="presParOf" srcId="{064339D8-A814-7546-BB9C-8C0F50EE0238}" destId="{166E1FD6-504F-3A40-B86E-16EAF5E87AF2}" srcOrd="0" destOrd="0" presId="urn:microsoft.com/office/officeart/2008/layout/VerticalCurvedList"/>
    <dgm:cxn modelId="{270D3054-5BDD-F84B-99DC-6E6423C6D6F3}" type="presParOf" srcId="{B0D30863-2D76-B442-87D7-5778BD34C2AC}" destId="{186FA475-6EEC-B746-9917-C8095A9255E1}" srcOrd="5" destOrd="0" presId="urn:microsoft.com/office/officeart/2008/layout/VerticalCurvedList"/>
    <dgm:cxn modelId="{30DB4EA0-17BB-E04F-8E40-9EC3DFE3FF89}" type="presParOf" srcId="{B0D30863-2D76-B442-87D7-5778BD34C2AC}" destId="{8B8404DE-93C5-D64C-8F30-D2187D116878}" srcOrd="6" destOrd="0" presId="urn:microsoft.com/office/officeart/2008/layout/VerticalCurvedList"/>
    <dgm:cxn modelId="{E922900F-C098-5E44-8A02-381D93C8D58F}" type="presParOf" srcId="{8B8404DE-93C5-D64C-8F30-D2187D116878}" destId="{5FA88854-29A8-F045-BC74-37060A6E42D6}" srcOrd="0" destOrd="0" presId="urn:microsoft.com/office/officeart/2008/layout/VerticalCurvedList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AB832DA-4694-3547-9F37-D1A596CAE360}" type="doc">
      <dgm:prSet loTypeId="urn:microsoft.com/office/officeart/2005/8/layout/hProcess9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5A84503-BAFA-0E4A-A620-5704BE9771AE}">
      <dgm:prSet phldrT="[Text]"/>
      <dgm:spPr/>
      <dgm:t>
        <a:bodyPr/>
        <a:lstStyle/>
        <a:p>
          <a:r>
            <a:rPr lang="en-US" dirty="0"/>
            <a:t>Replacing PVC (Polyvinyl Chloride) with ABS (Acrylonitrile Butadiene Styrene)</a:t>
          </a:r>
        </a:p>
      </dgm:t>
    </dgm:pt>
    <dgm:pt modelId="{B8EF52CB-4923-374E-8289-B4A738CC05ED}" type="parTrans" cxnId="{571E39A8-A76E-AE43-B67F-C60350D20153}">
      <dgm:prSet/>
      <dgm:spPr/>
      <dgm:t>
        <a:bodyPr/>
        <a:lstStyle/>
        <a:p>
          <a:endParaRPr lang="en-US"/>
        </a:p>
      </dgm:t>
    </dgm:pt>
    <dgm:pt modelId="{D85ED007-6DD7-A64A-A0D5-B08DAB2D4E60}" type="sibTrans" cxnId="{571E39A8-A76E-AE43-B67F-C60350D20153}">
      <dgm:prSet/>
      <dgm:spPr/>
      <dgm:t>
        <a:bodyPr/>
        <a:lstStyle/>
        <a:p>
          <a:endParaRPr lang="en-US"/>
        </a:p>
      </dgm:t>
    </dgm:pt>
    <dgm:pt modelId="{E83E0144-4501-6542-8CAF-2FB60FDA1793}">
      <dgm:prSet phldrT="[Text]"/>
      <dgm:spPr/>
      <dgm:t>
        <a:bodyPr/>
        <a:lstStyle/>
        <a:p>
          <a:r>
            <a:rPr lang="en-US" dirty="0"/>
            <a:t>More durable and stronger than plastic</a:t>
          </a:r>
        </a:p>
      </dgm:t>
    </dgm:pt>
    <dgm:pt modelId="{D47C6035-6639-6448-BBD5-C2030F110F69}" type="parTrans" cxnId="{D9EE06A0-36A5-5741-84C5-4C54E5D43109}">
      <dgm:prSet/>
      <dgm:spPr/>
      <dgm:t>
        <a:bodyPr/>
        <a:lstStyle/>
        <a:p>
          <a:endParaRPr lang="en-US"/>
        </a:p>
      </dgm:t>
    </dgm:pt>
    <dgm:pt modelId="{1DFCC2BC-3661-D34E-B8A8-E6E269555EEE}" type="sibTrans" cxnId="{D9EE06A0-36A5-5741-84C5-4C54E5D43109}">
      <dgm:prSet/>
      <dgm:spPr/>
      <dgm:t>
        <a:bodyPr/>
        <a:lstStyle/>
        <a:p>
          <a:endParaRPr lang="en-US"/>
        </a:p>
      </dgm:t>
    </dgm:pt>
    <dgm:pt modelId="{EE61120F-BDBB-E449-887C-7EDA975CF6EC}">
      <dgm:prSet phldrT="[Text]"/>
      <dgm:spPr/>
      <dgm:t>
        <a:bodyPr/>
        <a:lstStyle/>
        <a:p>
          <a:r>
            <a:rPr lang="en-US" dirty="0"/>
            <a:t>Multiple colors with no lead content</a:t>
          </a:r>
        </a:p>
      </dgm:t>
    </dgm:pt>
    <dgm:pt modelId="{BCAF1EEE-E089-7947-8700-852B4FB130F5}" type="parTrans" cxnId="{32F97D53-B79B-1040-9117-A535C6F82593}">
      <dgm:prSet/>
      <dgm:spPr/>
      <dgm:t>
        <a:bodyPr/>
        <a:lstStyle/>
        <a:p>
          <a:endParaRPr lang="en-US"/>
        </a:p>
      </dgm:t>
    </dgm:pt>
    <dgm:pt modelId="{F186119F-9487-5E4E-A858-920121709D46}" type="sibTrans" cxnId="{32F97D53-B79B-1040-9117-A535C6F82593}">
      <dgm:prSet/>
      <dgm:spPr/>
      <dgm:t>
        <a:bodyPr/>
        <a:lstStyle/>
        <a:p>
          <a:endParaRPr lang="en-US"/>
        </a:p>
      </dgm:t>
    </dgm:pt>
    <dgm:pt modelId="{84A47D3E-C461-3447-8529-05B27F9C612E}" type="pres">
      <dgm:prSet presAssocID="{EAB832DA-4694-3547-9F37-D1A596CAE360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CB9DEA-9507-9B46-806D-E346E0A29A6F}" type="pres">
      <dgm:prSet presAssocID="{EAB832DA-4694-3547-9F37-D1A596CAE360}" presName="arrow" presStyleLbl="bgShp" presStyleIdx="0" presStyleCnt="1" custScaleX="102820"/>
      <dgm:spPr/>
    </dgm:pt>
    <dgm:pt modelId="{727358AD-9F67-DA4A-8579-23AECD64E447}" type="pres">
      <dgm:prSet presAssocID="{EAB832DA-4694-3547-9F37-D1A596CAE360}" presName="linearProcess" presStyleCnt="0"/>
      <dgm:spPr/>
    </dgm:pt>
    <dgm:pt modelId="{860DD7B2-4A95-854B-8FA8-BB115D9F4BEF}" type="pres">
      <dgm:prSet presAssocID="{25A84503-BAFA-0E4A-A620-5704BE9771AE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E203CF-F254-0441-AC4D-868E4995110F}" type="pres">
      <dgm:prSet presAssocID="{D85ED007-6DD7-A64A-A0D5-B08DAB2D4E60}" presName="sibTrans" presStyleCnt="0"/>
      <dgm:spPr/>
    </dgm:pt>
    <dgm:pt modelId="{67D36A2A-FABE-4347-AF41-403F2218BBEB}" type="pres">
      <dgm:prSet presAssocID="{E83E0144-4501-6542-8CAF-2FB60FDA1793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480F50-F68A-E443-8330-3ECE8D35F2D9}" type="pres">
      <dgm:prSet presAssocID="{1DFCC2BC-3661-D34E-B8A8-E6E269555EEE}" presName="sibTrans" presStyleCnt="0"/>
      <dgm:spPr/>
    </dgm:pt>
    <dgm:pt modelId="{2DECA885-511D-2141-AFCE-CBDBCC1804F7}" type="pres">
      <dgm:prSet presAssocID="{EE61120F-BDBB-E449-887C-7EDA975CF6EC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F97D53-B79B-1040-9117-A535C6F82593}" srcId="{EAB832DA-4694-3547-9F37-D1A596CAE360}" destId="{EE61120F-BDBB-E449-887C-7EDA975CF6EC}" srcOrd="2" destOrd="0" parTransId="{BCAF1EEE-E089-7947-8700-852B4FB130F5}" sibTransId="{F186119F-9487-5E4E-A858-920121709D46}"/>
    <dgm:cxn modelId="{9983E7A8-0F27-2B40-96A2-3C2FCFB72676}" type="presOf" srcId="{E83E0144-4501-6542-8CAF-2FB60FDA1793}" destId="{67D36A2A-FABE-4347-AF41-403F2218BBEB}" srcOrd="0" destOrd="0" presId="urn:microsoft.com/office/officeart/2005/8/layout/hProcess9"/>
    <dgm:cxn modelId="{92E7A30A-FACF-EF48-BE18-C7AD1D3761C9}" type="presOf" srcId="{25A84503-BAFA-0E4A-A620-5704BE9771AE}" destId="{860DD7B2-4A95-854B-8FA8-BB115D9F4BEF}" srcOrd="0" destOrd="0" presId="urn:microsoft.com/office/officeart/2005/8/layout/hProcess9"/>
    <dgm:cxn modelId="{D9EE06A0-36A5-5741-84C5-4C54E5D43109}" srcId="{EAB832DA-4694-3547-9F37-D1A596CAE360}" destId="{E83E0144-4501-6542-8CAF-2FB60FDA1793}" srcOrd="1" destOrd="0" parTransId="{D47C6035-6639-6448-BBD5-C2030F110F69}" sibTransId="{1DFCC2BC-3661-D34E-B8A8-E6E269555EEE}"/>
    <dgm:cxn modelId="{571E39A8-A76E-AE43-B67F-C60350D20153}" srcId="{EAB832DA-4694-3547-9F37-D1A596CAE360}" destId="{25A84503-BAFA-0E4A-A620-5704BE9771AE}" srcOrd="0" destOrd="0" parTransId="{B8EF52CB-4923-374E-8289-B4A738CC05ED}" sibTransId="{D85ED007-6DD7-A64A-A0D5-B08DAB2D4E60}"/>
    <dgm:cxn modelId="{2A958E58-426B-DF48-8C16-20EC25E6C13F}" type="presOf" srcId="{EAB832DA-4694-3547-9F37-D1A596CAE360}" destId="{84A47D3E-C461-3447-8529-05B27F9C612E}" srcOrd="0" destOrd="0" presId="urn:microsoft.com/office/officeart/2005/8/layout/hProcess9"/>
    <dgm:cxn modelId="{1A2C706A-8F5E-1349-810D-FDCE3BB92828}" type="presOf" srcId="{EE61120F-BDBB-E449-887C-7EDA975CF6EC}" destId="{2DECA885-511D-2141-AFCE-CBDBCC1804F7}" srcOrd="0" destOrd="0" presId="urn:microsoft.com/office/officeart/2005/8/layout/hProcess9"/>
    <dgm:cxn modelId="{49F0EC83-FF74-4948-A548-EFEF0698D5B4}" type="presParOf" srcId="{84A47D3E-C461-3447-8529-05B27F9C612E}" destId="{CBCB9DEA-9507-9B46-806D-E346E0A29A6F}" srcOrd="0" destOrd="0" presId="urn:microsoft.com/office/officeart/2005/8/layout/hProcess9"/>
    <dgm:cxn modelId="{842C2259-640A-114E-A46B-77B912A09544}" type="presParOf" srcId="{84A47D3E-C461-3447-8529-05B27F9C612E}" destId="{727358AD-9F67-DA4A-8579-23AECD64E447}" srcOrd="1" destOrd="0" presId="urn:microsoft.com/office/officeart/2005/8/layout/hProcess9"/>
    <dgm:cxn modelId="{4616B47E-DBB9-8142-929A-5C4F1E7F6C76}" type="presParOf" srcId="{727358AD-9F67-DA4A-8579-23AECD64E447}" destId="{860DD7B2-4A95-854B-8FA8-BB115D9F4BEF}" srcOrd="0" destOrd="0" presId="urn:microsoft.com/office/officeart/2005/8/layout/hProcess9"/>
    <dgm:cxn modelId="{E910E7F4-798F-474A-A035-642BD32543AD}" type="presParOf" srcId="{727358AD-9F67-DA4A-8579-23AECD64E447}" destId="{72E203CF-F254-0441-AC4D-868E4995110F}" srcOrd="1" destOrd="0" presId="urn:microsoft.com/office/officeart/2005/8/layout/hProcess9"/>
    <dgm:cxn modelId="{CB252629-B0A7-094A-BB14-DB51AC15B2E5}" type="presParOf" srcId="{727358AD-9F67-DA4A-8579-23AECD64E447}" destId="{67D36A2A-FABE-4347-AF41-403F2218BBEB}" srcOrd="2" destOrd="0" presId="urn:microsoft.com/office/officeart/2005/8/layout/hProcess9"/>
    <dgm:cxn modelId="{069AA9F5-B826-A946-8C42-4E234A7F21C1}" type="presParOf" srcId="{727358AD-9F67-DA4A-8579-23AECD64E447}" destId="{A6480F50-F68A-E443-8330-3ECE8D35F2D9}" srcOrd="3" destOrd="0" presId="urn:microsoft.com/office/officeart/2005/8/layout/hProcess9"/>
    <dgm:cxn modelId="{DDC832CC-246F-754E-99A8-46B4F21756EE}" type="presParOf" srcId="{727358AD-9F67-DA4A-8579-23AECD64E447}" destId="{2DECA885-511D-2141-AFCE-CBDBCC1804F7}" srcOrd="4" destOrd="0" presId="urn:microsoft.com/office/officeart/2005/8/layout/hProcess9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A9A18D0-C26F-B84F-9986-F6F0CE0BF245}" type="doc">
      <dgm:prSet loTypeId="urn:microsoft.com/office/officeart/2005/8/layout/matrix3" loCatId="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2D7C5DCB-3D18-7B44-8CDC-032F0F8471EF}">
      <dgm:prSet phldrT="[Text]" custT="1"/>
      <dgm:spPr/>
      <dgm:t>
        <a:bodyPr/>
        <a:lstStyle/>
        <a:p>
          <a:r>
            <a:rPr lang="en-US" sz="3000" dirty="0"/>
            <a:t>3-D Printing</a:t>
          </a:r>
        </a:p>
      </dgm:t>
    </dgm:pt>
    <dgm:pt modelId="{0A773214-3AF3-414A-A2A2-6346C51A3F14}" type="parTrans" cxnId="{28FF7961-68EC-B642-AB44-DA0C8B8F343A}">
      <dgm:prSet/>
      <dgm:spPr/>
      <dgm:t>
        <a:bodyPr/>
        <a:lstStyle/>
        <a:p>
          <a:endParaRPr lang="en-US"/>
        </a:p>
      </dgm:t>
    </dgm:pt>
    <dgm:pt modelId="{239D27AF-46D0-2342-8A76-4C4631CA1F33}" type="sibTrans" cxnId="{28FF7961-68EC-B642-AB44-DA0C8B8F343A}">
      <dgm:prSet/>
      <dgm:spPr/>
      <dgm:t>
        <a:bodyPr/>
        <a:lstStyle/>
        <a:p>
          <a:endParaRPr lang="en-US"/>
        </a:p>
      </dgm:t>
    </dgm:pt>
    <dgm:pt modelId="{24E00BE9-8C32-AD4F-8A52-7759C6429E0F}">
      <dgm:prSet phldrT="[Text]" custT="1"/>
      <dgm:spPr/>
      <dgm:t>
        <a:bodyPr/>
        <a:lstStyle/>
        <a:p>
          <a:r>
            <a:rPr lang="en-US" sz="3000" dirty="0"/>
            <a:t>Automatic and Error Free</a:t>
          </a:r>
        </a:p>
      </dgm:t>
    </dgm:pt>
    <dgm:pt modelId="{19813B1B-D2C6-9443-820C-6E420BC16939}" type="parTrans" cxnId="{8C30A1AF-1D24-A841-A8B6-7E67EC9D672B}">
      <dgm:prSet/>
      <dgm:spPr/>
      <dgm:t>
        <a:bodyPr/>
        <a:lstStyle/>
        <a:p>
          <a:endParaRPr lang="en-US"/>
        </a:p>
      </dgm:t>
    </dgm:pt>
    <dgm:pt modelId="{C1D69EFD-4E2D-5C4D-9CBC-B85781278E69}" type="sibTrans" cxnId="{8C30A1AF-1D24-A841-A8B6-7E67EC9D672B}">
      <dgm:prSet/>
      <dgm:spPr/>
      <dgm:t>
        <a:bodyPr/>
        <a:lstStyle/>
        <a:p>
          <a:endParaRPr lang="en-US"/>
        </a:p>
      </dgm:t>
    </dgm:pt>
    <dgm:pt modelId="{263B2F64-75A1-7044-A159-829A6385827A}">
      <dgm:prSet phldrT="[Text]" custT="1"/>
      <dgm:spPr/>
      <dgm:t>
        <a:bodyPr/>
        <a:lstStyle/>
        <a:p>
          <a:r>
            <a:rPr lang="en-US" sz="3000" dirty="0"/>
            <a:t>Economically Feasible</a:t>
          </a:r>
        </a:p>
      </dgm:t>
    </dgm:pt>
    <dgm:pt modelId="{6D42E997-812E-8247-AA6E-284ECDBF7B77}" type="parTrans" cxnId="{B8D36ED1-6287-4044-9947-04F113CCE577}">
      <dgm:prSet/>
      <dgm:spPr/>
      <dgm:t>
        <a:bodyPr/>
        <a:lstStyle/>
        <a:p>
          <a:endParaRPr lang="en-US"/>
        </a:p>
      </dgm:t>
    </dgm:pt>
    <dgm:pt modelId="{FE45BA54-8AF8-2A44-BAF1-F443C403F853}" type="sibTrans" cxnId="{B8D36ED1-6287-4044-9947-04F113CCE577}">
      <dgm:prSet/>
      <dgm:spPr/>
      <dgm:t>
        <a:bodyPr/>
        <a:lstStyle/>
        <a:p>
          <a:endParaRPr lang="en-US"/>
        </a:p>
      </dgm:t>
    </dgm:pt>
    <dgm:pt modelId="{5B821684-0360-7847-8FDB-5AD0C6896951}">
      <dgm:prSet phldrT="[Text]" custT="1"/>
      <dgm:spPr/>
      <dgm:t>
        <a:bodyPr/>
        <a:lstStyle/>
        <a:p>
          <a:r>
            <a:rPr lang="en-US" sz="3000" dirty="0"/>
            <a:t>One time capital investment</a:t>
          </a:r>
        </a:p>
      </dgm:t>
    </dgm:pt>
    <dgm:pt modelId="{BEB4FE0B-8A6F-AC4B-B817-B07094030561}" type="parTrans" cxnId="{9103515A-F71A-0E41-BC78-995048D7B8A7}">
      <dgm:prSet/>
      <dgm:spPr/>
      <dgm:t>
        <a:bodyPr/>
        <a:lstStyle/>
        <a:p>
          <a:endParaRPr lang="en-US"/>
        </a:p>
      </dgm:t>
    </dgm:pt>
    <dgm:pt modelId="{41BE28E0-F54B-EA48-BBD5-1D2CCFCE5951}" type="sibTrans" cxnId="{9103515A-F71A-0E41-BC78-995048D7B8A7}">
      <dgm:prSet/>
      <dgm:spPr/>
      <dgm:t>
        <a:bodyPr/>
        <a:lstStyle/>
        <a:p>
          <a:endParaRPr lang="en-US"/>
        </a:p>
      </dgm:t>
    </dgm:pt>
    <dgm:pt modelId="{89CD3831-8657-D449-8EAE-A6B3785275C2}">
      <dgm:prSet phldrT="[Text]" custT="1"/>
      <dgm:spPr/>
      <dgm:t>
        <a:bodyPr/>
        <a:lstStyle/>
        <a:p>
          <a:r>
            <a:rPr lang="en-US" sz="3000" kern="1200" dirty="0">
              <a:latin typeface="Calibri" panose="020F0502020204030204"/>
              <a:ea typeface="+mn-ea"/>
              <a:cs typeface="+mn-cs"/>
            </a:rPr>
            <a:t>Need of the hour</a:t>
          </a:r>
        </a:p>
      </dgm:t>
    </dgm:pt>
    <dgm:pt modelId="{D3123B06-127C-5D46-84E9-4705820350D7}" type="parTrans" cxnId="{30FFDAFB-FC05-D64A-9DFE-9E0864A6E598}">
      <dgm:prSet/>
      <dgm:spPr/>
      <dgm:t>
        <a:bodyPr/>
        <a:lstStyle/>
        <a:p>
          <a:endParaRPr lang="en-US"/>
        </a:p>
      </dgm:t>
    </dgm:pt>
    <dgm:pt modelId="{D133242E-C2F8-774E-B27D-BD81F3D23EB5}" type="sibTrans" cxnId="{30FFDAFB-FC05-D64A-9DFE-9E0864A6E598}">
      <dgm:prSet/>
      <dgm:spPr/>
      <dgm:t>
        <a:bodyPr/>
        <a:lstStyle/>
        <a:p>
          <a:endParaRPr lang="en-US"/>
        </a:p>
      </dgm:t>
    </dgm:pt>
    <dgm:pt modelId="{05D6E17A-3082-8E4D-9B5C-6083C7C7664C}">
      <dgm:prSet phldrT="[Text]" custT="1"/>
      <dgm:spPr/>
      <dgm:t>
        <a:bodyPr/>
        <a:lstStyle/>
        <a:p>
          <a:r>
            <a:rPr lang="en-US" sz="3000" kern="1200" dirty="0"/>
            <a:t>Parents prefer to buy non-toxic toys</a:t>
          </a:r>
        </a:p>
      </dgm:t>
    </dgm:pt>
    <dgm:pt modelId="{FD9933AD-5E96-F849-A9F7-162E0ED6CF8D}" type="parTrans" cxnId="{ED29A1AE-C322-344E-A984-07C44D8B8E7E}">
      <dgm:prSet/>
      <dgm:spPr/>
      <dgm:t>
        <a:bodyPr/>
        <a:lstStyle/>
        <a:p>
          <a:endParaRPr lang="en-US"/>
        </a:p>
      </dgm:t>
    </dgm:pt>
    <dgm:pt modelId="{C9E09341-08BC-4745-A333-FEF5B5ED4212}" type="sibTrans" cxnId="{ED29A1AE-C322-344E-A984-07C44D8B8E7E}">
      <dgm:prSet/>
      <dgm:spPr/>
      <dgm:t>
        <a:bodyPr/>
        <a:lstStyle/>
        <a:p>
          <a:endParaRPr lang="en-US"/>
        </a:p>
      </dgm:t>
    </dgm:pt>
    <dgm:pt modelId="{4F8DD26A-84C6-8A4B-B8B9-6E06FE6EF870}">
      <dgm:prSet custT="1"/>
      <dgm:spPr/>
      <dgm:t>
        <a:bodyPr anchor="t"/>
        <a:lstStyle/>
        <a:p>
          <a:r>
            <a:rPr lang="en-US" sz="3000" dirty="0"/>
            <a:t>Environmental Impact</a:t>
          </a:r>
        </a:p>
      </dgm:t>
    </dgm:pt>
    <dgm:pt modelId="{2531BA2F-B62B-864A-BE85-8654D1F758B9}" type="parTrans" cxnId="{2CBF2AB0-2029-E546-96F2-B5C61915AA94}">
      <dgm:prSet/>
      <dgm:spPr/>
      <dgm:t>
        <a:bodyPr/>
        <a:lstStyle/>
        <a:p>
          <a:endParaRPr lang="en-US"/>
        </a:p>
      </dgm:t>
    </dgm:pt>
    <dgm:pt modelId="{8A64BB44-03DF-CE40-945C-784358AFA653}" type="sibTrans" cxnId="{2CBF2AB0-2029-E546-96F2-B5C61915AA94}">
      <dgm:prSet/>
      <dgm:spPr/>
      <dgm:t>
        <a:bodyPr/>
        <a:lstStyle/>
        <a:p>
          <a:endParaRPr lang="en-US"/>
        </a:p>
      </dgm:t>
    </dgm:pt>
    <dgm:pt modelId="{DB880705-45F9-0B43-AA06-4AFC9E8E7D47}">
      <dgm:prSet custT="1"/>
      <dgm:spPr/>
      <dgm:t>
        <a:bodyPr/>
        <a:lstStyle/>
        <a:p>
          <a:r>
            <a:rPr lang="en-US" sz="3000" dirty="0"/>
            <a:t>Zero Lead content </a:t>
          </a:r>
        </a:p>
      </dgm:t>
    </dgm:pt>
    <dgm:pt modelId="{765B5CFC-106F-284E-8461-B9CE84A25585}" type="parTrans" cxnId="{BA38AC6B-C105-1B45-AA5E-95C44CD538B1}">
      <dgm:prSet/>
      <dgm:spPr/>
      <dgm:t>
        <a:bodyPr/>
        <a:lstStyle/>
        <a:p>
          <a:endParaRPr lang="en-US"/>
        </a:p>
      </dgm:t>
    </dgm:pt>
    <dgm:pt modelId="{BB5F799C-0A65-B842-9C8C-F26ED00E5733}" type="sibTrans" cxnId="{BA38AC6B-C105-1B45-AA5E-95C44CD538B1}">
      <dgm:prSet/>
      <dgm:spPr/>
      <dgm:t>
        <a:bodyPr/>
        <a:lstStyle/>
        <a:p>
          <a:endParaRPr lang="en-US"/>
        </a:p>
      </dgm:t>
    </dgm:pt>
    <dgm:pt modelId="{522D9136-3FA9-2D46-98B7-4BC7B5869B03}" type="pres">
      <dgm:prSet presAssocID="{EA9A18D0-C26F-B84F-9986-F6F0CE0BF245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FDE9BE2-622A-9642-BEEB-27B8D77FBD2A}" type="pres">
      <dgm:prSet presAssocID="{EA9A18D0-C26F-B84F-9986-F6F0CE0BF245}" presName="diamond" presStyleLbl="bgShp" presStyleIdx="0" presStyleCnt="1" custScaleX="115829"/>
      <dgm:spPr/>
    </dgm:pt>
    <dgm:pt modelId="{72D42A52-281A-734F-AEF8-E2E02ADD89C9}" type="pres">
      <dgm:prSet presAssocID="{EA9A18D0-C26F-B84F-9986-F6F0CE0BF245}" presName="quad1" presStyleLbl="node1" presStyleIdx="0" presStyleCnt="4" custScaleX="277943" custScaleY="103485" custLinFactX="-8480" custLinFactNeighborX="-100000" custLinFactNeighborY="-330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51708A-590B-9C44-ADBC-479ABF720B36}" type="pres">
      <dgm:prSet presAssocID="{EA9A18D0-C26F-B84F-9986-F6F0CE0BF245}" presName="quad2" presStyleLbl="node1" presStyleIdx="1" presStyleCnt="4" custScaleX="243877" custScaleY="108777" custLinFactNeighborX="93597" custLinFactNeighborY="-49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CE05E4-0DF6-8F4C-9E71-81416E7D51AB}" type="pres">
      <dgm:prSet presAssocID="{EA9A18D0-C26F-B84F-9986-F6F0CE0BF245}" presName="quad3" presStyleLbl="node1" presStyleIdx="2" presStyleCnt="4" custScaleX="283276" custScaleY="106615" custLinFactX="-8150" custLinFactNeighborX="-100000" custLinFactNeighborY="363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75D2BF-95E9-FE4D-8C1F-E3166E6E53A7}" type="pres">
      <dgm:prSet presAssocID="{EA9A18D0-C26F-B84F-9986-F6F0CE0BF245}" presName="quad4" presStyleLbl="node1" presStyleIdx="3" presStyleCnt="4" custScaleX="253412" custScaleY="107708" custLinFactX="2101" custLinFactNeighborX="100000" custLinFactNeighborY="47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8D36ED1-6287-4044-9947-04F113CCE577}" srcId="{EA9A18D0-C26F-B84F-9986-F6F0CE0BF245}" destId="{263B2F64-75A1-7044-A159-829A6385827A}" srcOrd="1" destOrd="0" parTransId="{6D42E997-812E-8247-AA6E-284ECDBF7B77}" sibTransId="{FE45BA54-8AF8-2A44-BAF1-F443C403F853}"/>
    <dgm:cxn modelId="{B5F16E70-1570-4845-99CF-7E7587CBBC01}" type="presOf" srcId="{2D7C5DCB-3D18-7B44-8CDC-032F0F8471EF}" destId="{72D42A52-281A-734F-AEF8-E2E02ADD89C9}" srcOrd="0" destOrd="0" presId="urn:microsoft.com/office/officeart/2005/8/layout/matrix3"/>
    <dgm:cxn modelId="{B8D4CEF1-7C01-854B-8CAE-AA0A54B36793}" type="presOf" srcId="{DB880705-45F9-0B43-AA06-4AFC9E8E7D47}" destId="{5D75D2BF-95E9-FE4D-8C1F-E3166E6E53A7}" srcOrd="0" destOrd="1" presId="urn:microsoft.com/office/officeart/2005/8/layout/matrix3"/>
    <dgm:cxn modelId="{BA38AC6B-C105-1B45-AA5E-95C44CD538B1}" srcId="{4F8DD26A-84C6-8A4B-B8B9-6E06FE6EF870}" destId="{DB880705-45F9-0B43-AA06-4AFC9E8E7D47}" srcOrd="0" destOrd="0" parTransId="{765B5CFC-106F-284E-8461-B9CE84A25585}" sibTransId="{BB5F799C-0A65-B842-9C8C-F26ED00E5733}"/>
    <dgm:cxn modelId="{30FFDAFB-FC05-D64A-9DFE-9E0864A6E598}" srcId="{EA9A18D0-C26F-B84F-9986-F6F0CE0BF245}" destId="{89CD3831-8657-D449-8EAE-A6B3785275C2}" srcOrd="2" destOrd="0" parTransId="{D3123B06-127C-5D46-84E9-4705820350D7}" sibTransId="{D133242E-C2F8-774E-B27D-BD81F3D23EB5}"/>
    <dgm:cxn modelId="{2CBF2AB0-2029-E546-96F2-B5C61915AA94}" srcId="{EA9A18D0-C26F-B84F-9986-F6F0CE0BF245}" destId="{4F8DD26A-84C6-8A4B-B8B9-6E06FE6EF870}" srcOrd="3" destOrd="0" parTransId="{2531BA2F-B62B-864A-BE85-8654D1F758B9}" sibTransId="{8A64BB44-03DF-CE40-945C-784358AFA653}"/>
    <dgm:cxn modelId="{D759ABCF-74EF-924B-974F-6A0D62F99816}" type="presOf" srcId="{05D6E17A-3082-8E4D-9B5C-6083C7C7664C}" destId="{AACE05E4-0DF6-8F4C-9E71-81416E7D51AB}" srcOrd="0" destOrd="1" presId="urn:microsoft.com/office/officeart/2005/8/layout/matrix3"/>
    <dgm:cxn modelId="{93F96C0B-4A8B-EC4B-B0CE-BCF5EFE1BCB0}" type="presOf" srcId="{4F8DD26A-84C6-8A4B-B8B9-6E06FE6EF870}" destId="{5D75D2BF-95E9-FE4D-8C1F-E3166E6E53A7}" srcOrd="0" destOrd="0" presId="urn:microsoft.com/office/officeart/2005/8/layout/matrix3"/>
    <dgm:cxn modelId="{24F287A2-F9F3-B44D-966C-E4CB7C9533F6}" type="presOf" srcId="{EA9A18D0-C26F-B84F-9986-F6F0CE0BF245}" destId="{522D9136-3FA9-2D46-98B7-4BC7B5869B03}" srcOrd="0" destOrd="0" presId="urn:microsoft.com/office/officeart/2005/8/layout/matrix3"/>
    <dgm:cxn modelId="{E8324C9D-0E79-434F-8D60-C932D0A1946A}" type="presOf" srcId="{24E00BE9-8C32-AD4F-8A52-7759C6429E0F}" destId="{72D42A52-281A-734F-AEF8-E2E02ADD89C9}" srcOrd="0" destOrd="1" presId="urn:microsoft.com/office/officeart/2005/8/layout/matrix3"/>
    <dgm:cxn modelId="{8863610F-10D1-C74B-B1F8-6169E1194E76}" type="presOf" srcId="{89CD3831-8657-D449-8EAE-A6B3785275C2}" destId="{AACE05E4-0DF6-8F4C-9E71-81416E7D51AB}" srcOrd="0" destOrd="0" presId="urn:microsoft.com/office/officeart/2005/8/layout/matrix3"/>
    <dgm:cxn modelId="{5F8218A5-7838-B540-A720-E097B665498A}" type="presOf" srcId="{263B2F64-75A1-7044-A159-829A6385827A}" destId="{6351708A-590B-9C44-ADBC-479ABF720B36}" srcOrd="0" destOrd="0" presId="urn:microsoft.com/office/officeart/2005/8/layout/matrix3"/>
    <dgm:cxn modelId="{28FF7961-68EC-B642-AB44-DA0C8B8F343A}" srcId="{EA9A18D0-C26F-B84F-9986-F6F0CE0BF245}" destId="{2D7C5DCB-3D18-7B44-8CDC-032F0F8471EF}" srcOrd="0" destOrd="0" parTransId="{0A773214-3AF3-414A-A2A2-6346C51A3F14}" sibTransId="{239D27AF-46D0-2342-8A76-4C4631CA1F33}"/>
    <dgm:cxn modelId="{8C30A1AF-1D24-A841-A8B6-7E67EC9D672B}" srcId="{2D7C5DCB-3D18-7B44-8CDC-032F0F8471EF}" destId="{24E00BE9-8C32-AD4F-8A52-7759C6429E0F}" srcOrd="0" destOrd="0" parTransId="{19813B1B-D2C6-9443-820C-6E420BC16939}" sibTransId="{C1D69EFD-4E2D-5C4D-9CBC-B85781278E69}"/>
    <dgm:cxn modelId="{ED29A1AE-C322-344E-A984-07C44D8B8E7E}" srcId="{89CD3831-8657-D449-8EAE-A6B3785275C2}" destId="{05D6E17A-3082-8E4D-9B5C-6083C7C7664C}" srcOrd="0" destOrd="0" parTransId="{FD9933AD-5E96-F849-A9F7-162E0ED6CF8D}" sibTransId="{C9E09341-08BC-4745-A333-FEF5B5ED4212}"/>
    <dgm:cxn modelId="{9103515A-F71A-0E41-BC78-995048D7B8A7}" srcId="{263B2F64-75A1-7044-A159-829A6385827A}" destId="{5B821684-0360-7847-8FDB-5AD0C6896951}" srcOrd="0" destOrd="0" parTransId="{BEB4FE0B-8A6F-AC4B-B817-B07094030561}" sibTransId="{41BE28E0-F54B-EA48-BBD5-1D2CCFCE5951}"/>
    <dgm:cxn modelId="{FD3CE6F0-02B0-5344-9849-058010D7A14B}" type="presOf" srcId="{5B821684-0360-7847-8FDB-5AD0C6896951}" destId="{6351708A-590B-9C44-ADBC-479ABF720B36}" srcOrd="0" destOrd="1" presId="urn:microsoft.com/office/officeart/2005/8/layout/matrix3"/>
    <dgm:cxn modelId="{F40CA8EF-E6B1-714B-875B-E6D00BB32D7F}" type="presParOf" srcId="{522D9136-3FA9-2D46-98B7-4BC7B5869B03}" destId="{1FDE9BE2-622A-9642-BEEB-27B8D77FBD2A}" srcOrd="0" destOrd="0" presId="urn:microsoft.com/office/officeart/2005/8/layout/matrix3"/>
    <dgm:cxn modelId="{B43E8E07-01E9-4A42-A166-92CB2B00355F}" type="presParOf" srcId="{522D9136-3FA9-2D46-98B7-4BC7B5869B03}" destId="{72D42A52-281A-734F-AEF8-E2E02ADD89C9}" srcOrd="1" destOrd="0" presId="urn:microsoft.com/office/officeart/2005/8/layout/matrix3"/>
    <dgm:cxn modelId="{D0884E04-8AD2-B744-9CBA-D9D9AF009B97}" type="presParOf" srcId="{522D9136-3FA9-2D46-98B7-4BC7B5869B03}" destId="{6351708A-590B-9C44-ADBC-479ABF720B36}" srcOrd="2" destOrd="0" presId="urn:microsoft.com/office/officeart/2005/8/layout/matrix3"/>
    <dgm:cxn modelId="{5A2DEC62-CD92-A549-8966-00A2B34CEDE6}" type="presParOf" srcId="{522D9136-3FA9-2D46-98B7-4BC7B5869B03}" destId="{AACE05E4-0DF6-8F4C-9E71-81416E7D51AB}" srcOrd="3" destOrd="0" presId="urn:microsoft.com/office/officeart/2005/8/layout/matrix3"/>
    <dgm:cxn modelId="{4D84437C-9FD7-AB46-9588-6EB9D6BB0CC6}" type="presParOf" srcId="{522D9136-3FA9-2D46-98B7-4BC7B5869B03}" destId="{5D75D2BF-95E9-FE4D-8C1F-E3166E6E53A7}" srcOrd="4" destOrd="0" presId="urn:microsoft.com/office/officeart/2005/8/layout/matrix3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1991ED3-7B88-1D4C-9079-1450CD45D7F2}" type="doc">
      <dgm:prSet loTypeId="urn:microsoft.com/office/officeart/2005/8/layout/target3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78FEC32-02FA-9044-AEEB-AD9F4D3856C2}">
      <dgm:prSet phldrT="[Text]" custT="1"/>
      <dgm:spPr/>
      <dgm:t>
        <a:bodyPr/>
        <a:lstStyle/>
        <a:p>
          <a:pPr algn="l"/>
          <a:r>
            <a:rPr lang="en-US" sz="3600" dirty="0"/>
            <a:t>Better Product</a:t>
          </a:r>
        </a:p>
      </dgm:t>
    </dgm:pt>
    <dgm:pt modelId="{E4F63B24-3103-3540-8933-5E08F412B4D7}" type="parTrans" cxnId="{70F49D72-2515-D042-98DA-886866745597}">
      <dgm:prSet/>
      <dgm:spPr/>
      <dgm:t>
        <a:bodyPr/>
        <a:lstStyle/>
        <a:p>
          <a:endParaRPr lang="en-US"/>
        </a:p>
      </dgm:t>
    </dgm:pt>
    <dgm:pt modelId="{FB0E3735-63F3-6446-9094-FC76BA844537}" type="sibTrans" cxnId="{70F49D72-2515-D042-98DA-886866745597}">
      <dgm:prSet/>
      <dgm:spPr/>
      <dgm:t>
        <a:bodyPr/>
        <a:lstStyle/>
        <a:p>
          <a:endParaRPr lang="en-US"/>
        </a:p>
      </dgm:t>
    </dgm:pt>
    <dgm:pt modelId="{E32B4390-AE3C-DA4E-8EF0-DBB58EC8E3B0}">
      <dgm:prSet phldrT="[Text]" custT="1"/>
      <dgm:spPr/>
      <dgm:t>
        <a:bodyPr/>
        <a:lstStyle/>
        <a:p>
          <a:r>
            <a:rPr lang="en-US" sz="2800" dirty="0"/>
            <a:t>Non-Toxic- No Lead and PVC</a:t>
          </a:r>
        </a:p>
      </dgm:t>
    </dgm:pt>
    <dgm:pt modelId="{33F73447-53D7-8C48-9CC6-113C78B80D16}" type="parTrans" cxnId="{4014B8DA-E9B0-D146-B978-BD5A0E2472D9}">
      <dgm:prSet/>
      <dgm:spPr/>
      <dgm:t>
        <a:bodyPr/>
        <a:lstStyle/>
        <a:p>
          <a:endParaRPr lang="en-US"/>
        </a:p>
      </dgm:t>
    </dgm:pt>
    <dgm:pt modelId="{223DA3BE-08F3-FF4A-8FBE-161F328D37A9}" type="sibTrans" cxnId="{4014B8DA-E9B0-D146-B978-BD5A0E2472D9}">
      <dgm:prSet/>
      <dgm:spPr/>
      <dgm:t>
        <a:bodyPr/>
        <a:lstStyle/>
        <a:p>
          <a:endParaRPr lang="en-US"/>
        </a:p>
      </dgm:t>
    </dgm:pt>
    <dgm:pt modelId="{F46132D9-3DD6-934E-A788-D9D6B723C8C5}">
      <dgm:prSet phldrT="[Text]" custT="1"/>
      <dgm:spPr/>
      <dgm:t>
        <a:bodyPr/>
        <a:lstStyle/>
        <a:p>
          <a:r>
            <a:rPr lang="en-US" sz="2800" dirty="0"/>
            <a:t>Increase durability using ABS</a:t>
          </a:r>
        </a:p>
      </dgm:t>
    </dgm:pt>
    <dgm:pt modelId="{E9B1EAFF-64FF-F842-A731-B7AB9D6C2A6B}" type="parTrans" cxnId="{35F31BD9-425B-934F-BA30-C90BA464841E}">
      <dgm:prSet/>
      <dgm:spPr/>
      <dgm:t>
        <a:bodyPr/>
        <a:lstStyle/>
        <a:p>
          <a:endParaRPr lang="en-US"/>
        </a:p>
      </dgm:t>
    </dgm:pt>
    <dgm:pt modelId="{21E2D00D-58C0-3B4D-AB0D-20575D77B042}" type="sibTrans" cxnId="{35F31BD9-425B-934F-BA30-C90BA464841E}">
      <dgm:prSet/>
      <dgm:spPr/>
      <dgm:t>
        <a:bodyPr/>
        <a:lstStyle/>
        <a:p>
          <a:endParaRPr lang="en-US"/>
        </a:p>
      </dgm:t>
    </dgm:pt>
    <dgm:pt modelId="{7818EDFC-1B6B-1A40-8C2D-B06ED9C84E3A}">
      <dgm:prSet phldrT="[Text]" custT="1"/>
      <dgm:spPr/>
      <dgm:t>
        <a:bodyPr/>
        <a:lstStyle/>
        <a:p>
          <a:pPr algn="l"/>
          <a:r>
            <a:rPr lang="en-US" sz="3600" dirty="0"/>
            <a:t>MNC and Schools</a:t>
          </a:r>
        </a:p>
      </dgm:t>
    </dgm:pt>
    <dgm:pt modelId="{C91F778E-49D8-8345-B12B-434D421FC9CF}" type="parTrans" cxnId="{F6A03B33-5578-E743-ADD2-0339B1EF70DB}">
      <dgm:prSet/>
      <dgm:spPr/>
      <dgm:t>
        <a:bodyPr/>
        <a:lstStyle/>
        <a:p>
          <a:endParaRPr lang="en-US"/>
        </a:p>
      </dgm:t>
    </dgm:pt>
    <dgm:pt modelId="{67ED835D-41FF-BB42-841C-49CCEFB58EAA}" type="sibTrans" cxnId="{F6A03B33-5578-E743-ADD2-0339B1EF70DB}">
      <dgm:prSet/>
      <dgm:spPr/>
      <dgm:t>
        <a:bodyPr/>
        <a:lstStyle/>
        <a:p>
          <a:endParaRPr lang="en-US"/>
        </a:p>
      </dgm:t>
    </dgm:pt>
    <dgm:pt modelId="{E0257B06-C3DE-5A4C-B529-F9D545B308F0}">
      <dgm:prSet phldrT="[Text]" custT="1"/>
      <dgm:spPr/>
      <dgm:t>
        <a:bodyPr/>
        <a:lstStyle/>
        <a:p>
          <a:r>
            <a:rPr lang="en-US" sz="2800" dirty="0"/>
            <a:t>Corporate social responsibility</a:t>
          </a:r>
        </a:p>
      </dgm:t>
    </dgm:pt>
    <dgm:pt modelId="{7C706564-2778-354A-AE25-8F60F2C4CCE8}" type="parTrans" cxnId="{A15796FA-84B0-E346-B99A-51255D8FF595}">
      <dgm:prSet/>
      <dgm:spPr/>
      <dgm:t>
        <a:bodyPr/>
        <a:lstStyle/>
        <a:p>
          <a:endParaRPr lang="en-US"/>
        </a:p>
      </dgm:t>
    </dgm:pt>
    <dgm:pt modelId="{CAE63B55-8AD6-3D4A-BAC1-13E870C96371}" type="sibTrans" cxnId="{A15796FA-84B0-E346-B99A-51255D8FF595}">
      <dgm:prSet/>
      <dgm:spPr/>
      <dgm:t>
        <a:bodyPr/>
        <a:lstStyle/>
        <a:p>
          <a:endParaRPr lang="en-US"/>
        </a:p>
      </dgm:t>
    </dgm:pt>
    <dgm:pt modelId="{0D2C1D73-9CA9-DF4E-9D3C-3CC33CE6E33A}">
      <dgm:prSet phldrT="[Text]" custT="1"/>
      <dgm:spPr/>
      <dgm:t>
        <a:bodyPr/>
        <a:lstStyle/>
        <a:p>
          <a:r>
            <a:rPr lang="en-US" sz="2800" dirty="0"/>
            <a:t>High in demand by parents </a:t>
          </a:r>
        </a:p>
      </dgm:t>
    </dgm:pt>
    <dgm:pt modelId="{F760C606-9566-8C4A-86B1-53CFE63D2BF9}" type="parTrans" cxnId="{A8E6ABDA-B943-264A-9DA7-FCF312BAE926}">
      <dgm:prSet/>
      <dgm:spPr/>
      <dgm:t>
        <a:bodyPr/>
        <a:lstStyle/>
        <a:p>
          <a:endParaRPr lang="en-US"/>
        </a:p>
      </dgm:t>
    </dgm:pt>
    <dgm:pt modelId="{FAB58AF0-181B-0D4C-9CD1-FD9485477EFB}" type="sibTrans" cxnId="{A8E6ABDA-B943-264A-9DA7-FCF312BAE926}">
      <dgm:prSet/>
      <dgm:spPr/>
      <dgm:t>
        <a:bodyPr/>
        <a:lstStyle/>
        <a:p>
          <a:endParaRPr lang="en-US"/>
        </a:p>
      </dgm:t>
    </dgm:pt>
    <dgm:pt modelId="{5C793815-293D-7449-A39C-73A9AD9CA193}">
      <dgm:prSet phldrT="[Text]" custT="1"/>
      <dgm:spPr/>
      <dgm:t>
        <a:bodyPr/>
        <a:lstStyle/>
        <a:p>
          <a:pPr algn="l"/>
          <a:r>
            <a:rPr lang="en-US" sz="3600" dirty="0"/>
            <a:t>Charity Trust</a:t>
          </a:r>
        </a:p>
      </dgm:t>
    </dgm:pt>
    <dgm:pt modelId="{F1EF46C5-6296-4045-9C68-51442E9390D0}" type="parTrans" cxnId="{77CF763E-9A89-D145-BB0C-CBCD7B6E2C6E}">
      <dgm:prSet/>
      <dgm:spPr/>
      <dgm:t>
        <a:bodyPr/>
        <a:lstStyle/>
        <a:p>
          <a:endParaRPr lang="en-US"/>
        </a:p>
      </dgm:t>
    </dgm:pt>
    <dgm:pt modelId="{843A998A-A922-4D42-A103-C7605C70FD61}" type="sibTrans" cxnId="{77CF763E-9A89-D145-BB0C-CBCD7B6E2C6E}">
      <dgm:prSet/>
      <dgm:spPr/>
      <dgm:t>
        <a:bodyPr/>
        <a:lstStyle/>
        <a:p>
          <a:endParaRPr lang="en-US"/>
        </a:p>
      </dgm:t>
    </dgm:pt>
    <dgm:pt modelId="{9E08579C-53E7-DE49-83BD-038E38029E57}">
      <dgm:prSet phldrT="[Text]" custT="1"/>
      <dgm:spPr/>
      <dgm:t>
        <a:bodyPr/>
        <a:lstStyle/>
        <a:p>
          <a:r>
            <a:rPr lang="en-US" sz="2800" dirty="0"/>
            <a:t>Social Cause</a:t>
          </a:r>
        </a:p>
      </dgm:t>
    </dgm:pt>
    <dgm:pt modelId="{2C59EE34-2769-8C41-9F2E-D9D720073692}" type="parTrans" cxnId="{49F528CA-60A6-A244-887D-E76D4DCE2F49}">
      <dgm:prSet/>
      <dgm:spPr/>
      <dgm:t>
        <a:bodyPr/>
        <a:lstStyle/>
        <a:p>
          <a:endParaRPr lang="en-US"/>
        </a:p>
      </dgm:t>
    </dgm:pt>
    <dgm:pt modelId="{BDB5E331-E948-904B-BE39-438064C4AAB8}" type="sibTrans" cxnId="{49F528CA-60A6-A244-887D-E76D4DCE2F49}">
      <dgm:prSet/>
      <dgm:spPr/>
      <dgm:t>
        <a:bodyPr/>
        <a:lstStyle/>
        <a:p>
          <a:endParaRPr lang="en-US"/>
        </a:p>
      </dgm:t>
    </dgm:pt>
    <dgm:pt modelId="{B8ADD38B-0CC9-3041-92B1-F87BF3A05BEF}">
      <dgm:prSet phldrT="[Text]" custT="1"/>
      <dgm:spPr/>
      <dgm:t>
        <a:bodyPr/>
        <a:lstStyle/>
        <a:p>
          <a:r>
            <a:rPr lang="en-US" sz="2800" dirty="0"/>
            <a:t>E.g. Gates foundation</a:t>
          </a:r>
        </a:p>
      </dgm:t>
    </dgm:pt>
    <dgm:pt modelId="{2608E9EA-7999-3846-AF3F-75F2DF8963F9}" type="parTrans" cxnId="{A45457BE-80E0-EA42-B2C4-616ECB8061A3}">
      <dgm:prSet/>
      <dgm:spPr/>
      <dgm:t>
        <a:bodyPr/>
        <a:lstStyle/>
        <a:p>
          <a:endParaRPr lang="en-US"/>
        </a:p>
      </dgm:t>
    </dgm:pt>
    <dgm:pt modelId="{776DD205-2749-F244-A3A3-137FFE17485E}" type="sibTrans" cxnId="{A45457BE-80E0-EA42-B2C4-616ECB8061A3}">
      <dgm:prSet/>
      <dgm:spPr/>
      <dgm:t>
        <a:bodyPr/>
        <a:lstStyle/>
        <a:p>
          <a:endParaRPr lang="en-US"/>
        </a:p>
      </dgm:t>
    </dgm:pt>
    <dgm:pt modelId="{A89C2742-A453-924E-8CD1-7A0D38E54BDF}">
      <dgm:prSet phldrT="[Text]" custT="1"/>
      <dgm:spPr/>
      <dgm:t>
        <a:bodyPr/>
        <a:lstStyle/>
        <a:p>
          <a:r>
            <a:rPr lang="en-US" sz="2800" dirty="0"/>
            <a:t>High tensile strength </a:t>
          </a:r>
          <a:r>
            <a:rPr lang="en-US" sz="2800" dirty="0" err="1"/>
            <a:t>upto</a:t>
          </a:r>
          <a:r>
            <a:rPr lang="en-US" sz="2800" dirty="0"/>
            <a:t> 28.5 </a:t>
          </a:r>
          <a:r>
            <a:rPr lang="en-US" sz="2800" dirty="0" err="1"/>
            <a:t>MPa</a:t>
          </a:r>
          <a:endParaRPr lang="en-US" sz="2800" dirty="0"/>
        </a:p>
      </dgm:t>
    </dgm:pt>
    <dgm:pt modelId="{22059CE9-F7F3-BB49-96E8-596FAE0BA241}" type="parTrans" cxnId="{EA29F8D6-7AA6-AD4E-A006-AEF0A1929321}">
      <dgm:prSet/>
      <dgm:spPr/>
      <dgm:t>
        <a:bodyPr/>
        <a:lstStyle/>
        <a:p>
          <a:endParaRPr lang="en-US"/>
        </a:p>
      </dgm:t>
    </dgm:pt>
    <dgm:pt modelId="{334F676D-AEAA-1145-9728-A2E17AB3C108}" type="sibTrans" cxnId="{EA29F8D6-7AA6-AD4E-A006-AEF0A1929321}">
      <dgm:prSet/>
      <dgm:spPr/>
      <dgm:t>
        <a:bodyPr/>
        <a:lstStyle/>
        <a:p>
          <a:endParaRPr lang="en-US"/>
        </a:p>
      </dgm:t>
    </dgm:pt>
    <dgm:pt modelId="{1DACEABE-1AC1-B74C-9F69-41F07AF16C92}">
      <dgm:prSet phldrT="[Text]" custT="1"/>
      <dgm:spPr/>
      <dgm:t>
        <a:bodyPr/>
        <a:lstStyle/>
        <a:p>
          <a:r>
            <a:rPr lang="en-US" sz="2800" dirty="0"/>
            <a:t>Huge scope of future market expansion </a:t>
          </a:r>
        </a:p>
      </dgm:t>
    </dgm:pt>
    <dgm:pt modelId="{8BB612BE-CB19-1449-AD19-BAA3EB20569F}" type="parTrans" cxnId="{9C38B469-B3C3-0449-AD89-CB6E28764518}">
      <dgm:prSet/>
      <dgm:spPr/>
      <dgm:t>
        <a:bodyPr/>
        <a:lstStyle/>
        <a:p>
          <a:endParaRPr lang="en-US"/>
        </a:p>
      </dgm:t>
    </dgm:pt>
    <dgm:pt modelId="{E1CB12B6-BDE5-624F-BCE3-446062D00E09}" type="sibTrans" cxnId="{9C38B469-B3C3-0449-AD89-CB6E28764518}">
      <dgm:prSet/>
      <dgm:spPr/>
      <dgm:t>
        <a:bodyPr/>
        <a:lstStyle/>
        <a:p>
          <a:endParaRPr lang="en-US"/>
        </a:p>
      </dgm:t>
    </dgm:pt>
    <dgm:pt modelId="{2160A56A-841B-454B-B000-6D464DF08B85}" type="pres">
      <dgm:prSet presAssocID="{81991ED3-7B88-1D4C-9079-1450CD45D7F2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16B52D1-DD00-8D44-A933-55EF532F666F}" type="pres">
      <dgm:prSet presAssocID="{A78FEC32-02FA-9044-AEEB-AD9F4D3856C2}" presName="circle1" presStyleLbl="node1" presStyleIdx="0" presStyleCnt="3"/>
      <dgm:spPr/>
    </dgm:pt>
    <dgm:pt modelId="{B20EA12C-633B-9144-9BEA-4573FB202264}" type="pres">
      <dgm:prSet presAssocID="{A78FEC32-02FA-9044-AEEB-AD9F4D3856C2}" presName="space" presStyleCnt="0"/>
      <dgm:spPr/>
    </dgm:pt>
    <dgm:pt modelId="{0AFAEE59-7B70-F14C-8783-596C1FF46012}" type="pres">
      <dgm:prSet presAssocID="{A78FEC32-02FA-9044-AEEB-AD9F4D3856C2}" presName="rect1" presStyleLbl="alignAcc1" presStyleIdx="0" presStyleCnt="3"/>
      <dgm:spPr/>
      <dgm:t>
        <a:bodyPr/>
        <a:lstStyle/>
        <a:p>
          <a:endParaRPr lang="en-US"/>
        </a:p>
      </dgm:t>
    </dgm:pt>
    <dgm:pt modelId="{8C27AED9-B4B4-B14D-B2D9-D1F24747BC71}" type="pres">
      <dgm:prSet presAssocID="{7818EDFC-1B6B-1A40-8C2D-B06ED9C84E3A}" presName="vertSpace2" presStyleLbl="node1" presStyleIdx="0" presStyleCnt="3"/>
      <dgm:spPr/>
    </dgm:pt>
    <dgm:pt modelId="{47E8D69F-5549-904F-9F01-151AB3C97568}" type="pres">
      <dgm:prSet presAssocID="{7818EDFC-1B6B-1A40-8C2D-B06ED9C84E3A}" presName="circle2" presStyleLbl="node1" presStyleIdx="1" presStyleCnt="3"/>
      <dgm:spPr/>
    </dgm:pt>
    <dgm:pt modelId="{DB256EF3-B9EB-354F-AED9-EC086D7BEFCD}" type="pres">
      <dgm:prSet presAssocID="{7818EDFC-1B6B-1A40-8C2D-B06ED9C84E3A}" presName="rect2" presStyleLbl="alignAcc1" presStyleIdx="1" presStyleCnt="3"/>
      <dgm:spPr/>
      <dgm:t>
        <a:bodyPr/>
        <a:lstStyle/>
        <a:p>
          <a:endParaRPr lang="en-US"/>
        </a:p>
      </dgm:t>
    </dgm:pt>
    <dgm:pt modelId="{366827BF-F0B4-4245-947D-1E0B613CDF18}" type="pres">
      <dgm:prSet presAssocID="{5C793815-293D-7449-A39C-73A9AD9CA193}" presName="vertSpace3" presStyleLbl="node1" presStyleIdx="1" presStyleCnt="3"/>
      <dgm:spPr/>
    </dgm:pt>
    <dgm:pt modelId="{A4121758-1984-3C43-8EDB-1566CEACB6F4}" type="pres">
      <dgm:prSet presAssocID="{5C793815-293D-7449-A39C-73A9AD9CA193}" presName="circle3" presStyleLbl="node1" presStyleIdx="2" presStyleCnt="3"/>
      <dgm:spPr/>
    </dgm:pt>
    <dgm:pt modelId="{B565A6A2-4FCC-2449-B966-ACE383BED486}" type="pres">
      <dgm:prSet presAssocID="{5C793815-293D-7449-A39C-73A9AD9CA193}" presName="rect3" presStyleLbl="alignAcc1" presStyleIdx="2" presStyleCnt="3"/>
      <dgm:spPr/>
      <dgm:t>
        <a:bodyPr/>
        <a:lstStyle/>
        <a:p>
          <a:endParaRPr lang="en-US"/>
        </a:p>
      </dgm:t>
    </dgm:pt>
    <dgm:pt modelId="{6AF3074D-65FA-2C4E-A4C7-4F6F5FE47267}" type="pres">
      <dgm:prSet presAssocID="{A78FEC32-02FA-9044-AEEB-AD9F4D3856C2}" presName="rect1ParTx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6EADC5-412A-694E-A4E0-44D2579DBFB1}" type="pres">
      <dgm:prSet presAssocID="{A78FEC32-02FA-9044-AEEB-AD9F4D3856C2}" presName="rect1ChTx" presStyleLbl="alignAcc1" presStyleIdx="2" presStyleCnt="3" custScaleX="1666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99C7C9-10B3-BD4C-82E1-4DDBB68624DA}" type="pres">
      <dgm:prSet presAssocID="{7818EDFC-1B6B-1A40-8C2D-B06ED9C84E3A}" presName="rect2ParTx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921F50-EEF2-4140-B92B-0AEC6E9315B3}" type="pres">
      <dgm:prSet presAssocID="{7818EDFC-1B6B-1A40-8C2D-B06ED9C84E3A}" presName="rect2ChTx" presStyleLbl="alignAcc1" presStyleIdx="2" presStyleCnt="3" custScaleX="1662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CB11D1-951C-1548-8346-507C53CE33D2}" type="pres">
      <dgm:prSet presAssocID="{5C793815-293D-7449-A39C-73A9AD9CA193}" presName="rect3ParTx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7051F8-440F-9946-ABCF-A3243B3E18B8}" type="pres">
      <dgm:prSet presAssocID="{5C793815-293D-7449-A39C-73A9AD9CA193}" presName="rect3ChTx" presStyleLbl="alignAcc1" presStyleIdx="2" presStyleCnt="3" custScaleX="1649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A29F8D6-7AA6-AD4E-A006-AEF0A1929321}" srcId="{A78FEC32-02FA-9044-AEEB-AD9F4D3856C2}" destId="{A89C2742-A453-924E-8CD1-7A0D38E54BDF}" srcOrd="2" destOrd="0" parTransId="{22059CE9-F7F3-BB49-96E8-596FAE0BA241}" sibTransId="{334F676D-AEAA-1145-9728-A2E17AB3C108}"/>
    <dgm:cxn modelId="{2BF4E205-37FE-BA49-A082-9BEE86D88513}" type="presOf" srcId="{81991ED3-7B88-1D4C-9079-1450CD45D7F2}" destId="{2160A56A-841B-454B-B000-6D464DF08B85}" srcOrd="0" destOrd="0" presId="urn:microsoft.com/office/officeart/2005/8/layout/target3"/>
    <dgm:cxn modelId="{A7BB5277-1DF2-5640-AF72-EADE012AA028}" type="presOf" srcId="{A89C2742-A453-924E-8CD1-7A0D38E54BDF}" destId="{776EADC5-412A-694E-A4E0-44D2579DBFB1}" srcOrd="0" destOrd="2" presId="urn:microsoft.com/office/officeart/2005/8/layout/target3"/>
    <dgm:cxn modelId="{35F31BD9-425B-934F-BA30-C90BA464841E}" srcId="{A78FEC32-02FA-9044-AEEB-AD9F4D3856C2}" destId="{F46132D9-3DD6-934E-A788-D9D6B723C8C5}" srcOrd="1" destOrd="0" parTransId="{E9B1EAFF-64FF-F842-A731-B7AB9D6C2A6B}" sibTransId="{21E2D00D-58C0-3B4D-AB0D-20575D77B042}"/>
    <dgm:cxn modelId="{5EF502B9-45A2-4F45-9EC3-89F6A54B2789}" type="presOf" srcId="{A78FEC32-02FA-9044-AEEB-AD9F4D3856C2}" destId="{6AF3074D-65FA-2C4E-A4C7-4F6F5FE47267}" srcOrd="1" destOrd="0" presId="urn:microsoft.com/office/officeart/2005/8/layout/target3"/>
    <dgm:cxn modelId="{93637712-2CA4-E24A-A027-3029BA08C5FE}" type="presOf" srcId="{1DACEABE-1AC1-B74C-9F69-41F07AF16C92}" destId="{45921F50-EEF2-4140-B92B-0AEC6E9315B3}" srcOrd="0" destOrd="0" presId="urn:microsoft.com/office/officeart/2005/8/layout/target3"/>
    <dgm:cxn modelId="{E35E8EF0-8428-0E49-A751-A8C729559B33}" type="presOf" srcId="{9E08579C-53E7-DE49-83BD-038E38029E57}" destId="{C27051F8-440F-9946-ABCF-A3243B3E18B8}" srcOrd="0" destOrd="0" presId="urn:microsoft.com/office/officeart/2005/8/layout/target3"/>
    <dgm:cxn modelId="{750CB1DA-1D60-2B47-94A7-59D818222B45}" type="presOf" srcId="{B8ADD38B-0CC9-3041-92B1-F87BF3A05BEF}" destId="{C27051F8-440F-9946-ABCF-A3243B3E18B8}" srcOrd="0" destOrd="1" presId="urn:microsoft.com/office/officeart/2005/8/layout/target3"/>
    <dgm:cxn modelId="{3B0CD83B-E52C-3B4E-BBD3-5367CDA8EC70}" type="presOf" srcId="{5C793815-293D-7449-A39C-73A9AD9CA193}" destId="{B565A6A2-4FCC-2449-B966-ACE383BED486}" srcOrd="0" destOrd="0" presId="urn:microsoft.com/office/officeart/2005/8/layout/target3"/>
    <dgm:cxn modelId="{8C4F5844-5EBA-024C-A1CC-538DA0146825}" type="presOf" srcId="{E0257B06-C3DE-5A4C-B529-F9D545B308F0}" destId="{45921F50-EEF2-4140-B92B-0AEC6E9315B3}" srcOrd="0" destOrd="1" presId="urn:microsoft.com/office/officeart/2005/8/layout/target3"/>
    <dgm:cxn modelId="{FFDA1F98-0B22-6345-9C25-62459737B24D}" type="presOf" srcId="{E32B4390-AE3C-DA4E-8EF0-DBB58EC8E3B0}" destId="{776EADC5-412A-694E-A4E0-44D2579DBFB1}" srcOrd="0" destOrd="0" presId="urn:microsoft.com/office/officeart/2005/8/layout/target3"/>
    <dgm:cxn modelId="{2B6D7494-79C8-AC46-B80E-972494E8B802}" type="presOf" srcId="{F46132D9-3DD6-934E-A788-D9D6B723C8C5}" destId="{776EADC5-412A-694E-A4E0-44D2579DBFB1}" srcOrd="0" destOrd="1" presId="urn:microsoft.com/office/officeart/2005/8/layout/target3"/>
    <dgm:cxn modelId="{A8E6ABDA-B943-264A-9DA7-FCF312BAE926}" srcId="{7818EDFC-1B6B-1A40-8C2D-B06ED9C84E3A}" destId="{0D2C1D73-9CA9-DF4E-9D3C-3CC33CE6E33A}" srcOrd="2" destOrd="0" parTransId="{F760C606-9566-8C4A-86B1-53CFE63D2BF9}" sibTransId="{FAB58AF0-181B-0D4C-9CD1-FD9485477EFB}"/>
    <dgm:cxn modelId="{6E9FAC9F-0DAB-E846-91E4-657CDF17A736}" type="presOf" srcId="{7818EDFC-1B6B-1A40-8C2D-B06ED9C84E3A}" destId="{DB256EF3-B9EB-354F-AED9-EC086D7BEFCD}" srcOrd="0" destOrd="0" presId="urn:microsoft.com/office/officeart/2005/8/layout/target3"/>
    <dgm:cxn modelId="{75144321-9174-5043-AD38-3341E5115636}" type="presOf" srcId="{A78FEC32-02FA-9044-AEEB-AD9F4D3856C2}" destId="{0AFAEE59-7B70-F14C-8783-596C1FF46012}" srcOrd="0" destOrd="0" presId="urn:microsoft.com/office/officeart/2005/8/layout/target3"/>
    <dgm:cxn modelId="{A7958822-901E-904F-B1C5-C00AD64F1748}" type="presOf" srcId="{5C793815-293D-7449-A39C-73A9AD9CA193}" destId="{56CB11D1-951C-1548-8346-507C53CE33D2}" srcOrd="1" destOrd="0" presId="urn:microsoft.com/office/officeart/2005/8/layout/target3"/>
    <dgm:cxn modelId="{77CF763E-9A89-D145-BB0C-CBCD7B6E2C6E}" srcId="{81991ED3-7B88-1D4C-9079-1450CD45D7F2}" destId="{5C793815-293D-7449-A39C-73A9AD9CA193}" srcOrd="2" destOrd="0" parTransId="{F1EF46C5-6296-4045-9C68-51442E9390D0}" sibTransId="{843A998A-A922-4D42-A103-C7605C70FD61}"/>
    <dgm:cxn modelId="{2F1CC4D4-D922-2745-8D78-1B01695ED838}" type="presOf" srcId="{7818EDFC-1B6B-1A40-8C2D-B06ED9C84E3A}" destId="{BC99C7C9-10B3-BD4C-82E1-4DDBB68624DA}" srcOrd="1" destOrd="0" presId="urn:microsoft.com/office/officeart/2005/8/layout/target3"/>
    <dgm:cxn modelId="{A15796FA-84B0-E346-B99A-51255D8FF595}" srcId="{7818EDFC-1B6B-1A40-8C2D-B06ED9C84E3A}" destId="{E0257B06-C3DE-5A4C-B529-F9D545B308F0}" srcOrd="1" destOrd="0" parTransId="{7C706564-2778-354A-AE25-8F60F2C4CCE8}" sibTransId="{CAE63B55-8AD6-3D4A-BAC1-13E870C96371}"/>
    <dgm:cxn modelId="{A45457BE-80E0-EA42-B2C4-616ECB8061A3}" srcId="{5C793815-293D-7449-A39C-73A9AD9CA193}" destId="{B8ADD38B-0CC9-3041-92B1-F87BF3A05BEF}" srcOrd="1" destOrd="0" parTransId="{2608E9EA-7999-3846-AF3F-75F2DF8963F9}" sibTransId="{776DD205-2749-F244-A3A3-137FFE17485E}"/>
    <dgm:cxn modelId="{49F528CA-60A6-A244-887D-E76D4DCE2F49}" srcId="{5C793815-293D-7449-A39C-73A9AD9CA193}" destId="{9E08579C-53E7-DE49-83BD-038E38029E57}" srcOrd="0" destOrd="0" parTransId="{2C59EE34-2769-8C41-9F2E-D9D720073692}" sibTransId="{BDB5E331-E948-904B-BE39-438064C4AAB8}"/>
    <dgm:cxn modelId="{F6A03B33-5578-E743-ADD2-0339B1EF70DB}" srcId="{81991ED3-7B88-1D4C-9079-1450CD45D7F2}" destId="{7818EDFC-1B6B-1A40-8C2D-B06ED9C84E3A}" srcOrd="1" destOrd="0" parTransId="{C91F778E-49D8-8345-B12B-434D421FC9CF}" sibTransId="{67ED835D-41FF-BB42-841C-49CCEFB58EAA}"/>
    <dgm:cxn modelId="{70F49D72-2515-D042-98DA-886866745597}" srcId="{81991ED3-7B88-1D4C-9079-1450CD45D7F2}" destId="{A78FEC32-02FA-9044-AEEB-AD9F4D3856C2}" srcOrd="0" destOrd="0" parTransId="{E4F63B24-3103-3540-8933-5E08F412B4D7}" sibTransId="{FB0E3735-63F3-6446-9094-FC76BA844537}"/>
    <dgm:cxn modelId="{9C38B469-B3C3-0449-AD89-CB6E28764518}" srcId="{7818EDFC-1B6B-1A40-8C2D-B06ED9C84E3A}" destId="{1DACEABE-1AC1-B74C-9F69-41F07AF16C92}" srcOrd="0" destOrd="0" parTransId="{8BB612BE-CB19-1449-AD19-BAA3EB20569F}" sibTransId="{E1CB12B6-BDE5-624F-BCE3-446062D00E09}"/>
    <dgm:cxn modelId="{CDBD3DF9-EB82-AD4F-8FA2-6424D921841A}" type="presOf" srcId="{0D2C1D73-9CA9-DF4E-9D3C-3CC33CE6E33A}" destId="{45921F50-EEF2-4140-B92B-0AEC6E9315B3}" srcOrd="0" destOrd="2" presId="urn:microsoft.com/office/officeart/2005/8/layout/target3"/>
    <dgm:cxn modelId="{4014B8DA-E9B0-D146-B978-BD5A0E2472D9}" srcId="{A78FEC32-02FA-9044-AEEB-AD9F4D3856C2}" destId="{E32B4390-AE3C-DA4E-8EF0-DBB58EC8E3B0}" srcOrd="0" destOrd="0" parTransId="{33F73447-53D7-8C48-9CC6-113C78B80D16}" sibTransId="{223DA3BE-08F3-FF4A-8FBE-161F328D37A9}"/>
    <dgm:cxn modelId="{40E4140B-18D0-174C-B7A5-CB01D0E77ECA}" type="presParOf" srcId="{2160A56A-841B-454B-B000-6D464DF08B85}" destId="{116B52D1-DD00-8D44-A933-55EF532F666F}" srcOrd="0" destOrd="0" presId="urn:microsoft.com/office/officeart/2005/8/layout/target3"/>
    <dgm:cxn modelId="{259CB0DC-A425-2E44-8C5B-28E1D3AE4F20}" type="presParOf" srcId="{2160A56A-841B-454B-B000-6D464DF08B85}" destId="{B20EA12C-633B-9144-9BEA-4573FB202264}" srcOrd="1" destOrd="0" presId="urn:microsoft.com/office/officeart/2005/8/layout/target3"/>
    <dgm:cxn modelId="{15099C83-EE19-E747-A9DB-0FB70A6DAFD8}" type="presParOf" srcId="{2160A56A-841B-454B-B000-6D464DF08B85}" destId="{0AFAEE59-7B70-F14C-8783-596C1FF46012}" srcOrd="2" destOrd="0" presId="urn:microsoft.com/office/officeart/2005/8/layout/target3"/>
    <dgm:cxn modelId="{7394BE49-9050-D94A-8BF6-9CAD03F038E8}" type="presParOf" srcId="{2160A56A-841B-454B-B000-6D464DF08B85}" destId="{8C27AED9-B4B4-B14D-B2D9-D1F24747BC71}" srcOrd="3" destOrd="0" presId="urn:microsoft.com/office/officeart/2005/8/layout/target3"/>
    <dgm:cxn modelId="{188486E4-1DEC-234D-8325-C3E71C348298}" type="presParOf" srcId="{2160A56A-841B-454B-B000-6D464DF08B85}" destId="{47E8D69F-5549-904F-9F01-151AB3C97568}" srcOrd="4" destOrd="0" presId="urn:microsoft.com/office/officeart/2005/8/layout/target3"/>
    <dgm:cxn modelId="{A73B9489-8561-3642-8D3E-8E25F91C062C}" type="presParOf" srcId="{2160A56A-841B-454B-B000-6D464DF08B85}" destId="{DB256EF3-B9EB-354F-AED9-EC086D7BEFCD}" srcOrd="5" destOrd="0" presId="urn:microsoft.com/office/officeart/2005/8/layout/target3"/>
    <dgm:cxn modelId="{B457FC18-DEF3-3943-90D3-BD638F6460F6}" type="presParOf" srcId="{2160A56A-841B-454B-B000-6D464DF08B85}" destId="{366827BF-F0B4-4245-947D-1E0B613CDF18}" srcOrd="6" destOrd="0" presId="urn:microsoft.com/office/officeart/2005/8/layout/target3"/>
    <dgm:cxn modelId="{1429DE78-6851-654C-A05A-3A66D462B386}" type="presParOf" srcId="{2160A56A-841B-454B-B000-6D464DF08B85}" destId="{A4121758-1984-3C43-8EDB-1566CEACB6F4}" srcOrd="7" destOrd="0" presId="urn:microsoft.com/office/officeart/2005/8/layout/target3"/>
    <dgm:cxn modelId="{3F6E6506-C90D-D04E-A2DE-A194F172FD65}" type="presParOf" srcId="{2160A56A-841B-454B-B000-6D464DF08B85}" destId="{B565A6A2-4FCC-2449-B966-ACE383BED486}" srcOrd="8" destOrd="0" presId="urn:microsoft.com/office/officeart/2005/8/layout/target3"/>
    <dgm:cxn modelId="{398B0856-7C9A-EA4E-A88C-82E65D95FC14}" type="presParOf" srcId="{2160A56A-841B-454B-B000-6D464DF08B85}" destId="{6AF3074D-65FA-2C4E-A4C7-4F6F5FE47267}" srcOrd="9" destOrd="0" presId="urn:microsoft.com/office/officeart/2005/8/layout/target3"/>
    <dgm:cxn modelId="{64C5EF24-8B19-3B44-A4CF-F0E069719994}" type="presParOf" srcId="{2160A56A-841B-454B-B000-6D464DF08B85}" destId="{776EADC5-412A-694E-A4E0-44D2579DBFB1}" srcOrd="10" destOrd="0" presId="urn:microsoft.com/office/officeart/2005/8/layout/target3"/>
    <dgm:cxn modelId="{C2B772BE-7D87-364C-9AE2-037CA3068F1F}" type="presParOf" srcId="{2160A56A-841B-454B-B000-6D464DF08B85}" destId="{BC99C7C9-10B3-BD4C-82E1-4DDBB68624DA}" srcOrd="11" destOrd="0" presId="urn:microsoft.com/office/officeart/2005/8/layout/target3"/>
    <dgm:cxn modelId="{B4F2AD78-8452-8246-9175-0DDE5B918CD5}" type="presParOf" srcId="{2160A56A-841B-454B-B000-6D464DF08B85}" destId="{45921F50-EEF2-4140-B92B-0AEC6E9315B3}" srcOrd="12" destOrd="0" presId="urn:microsoft.com/office/officeart/2005/8/layout/target3"/>
    <dgm:cxn modelId="{166830A6-503D-0945-A53C-243D7D570A32}" type="presParOf" srcId="{2160A56A-841B-454B-B000-6D464DF08B85}" destId="{56CB11D1-951C-1548-8346-507C53CE33D2}" srcOrd="13" destOrd="0" presId="urn:microsoft.com/office/officeart/2005/8/layout/target3"/>
    <dgm:cxn modelId="{D45905C0-276B-864B-AB33-2C15EB082EDF}" type="presParOf" srcId="{2160A56A-841B-454B-B000-6D464DF08B85}" destId="{C27051F8-440F-9946-ABCF-A3243B3E18B8}" srcOrd="14" destOrd="0" presId="urn:microsoft.com/office/officeart/2005/8/layout/target3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5ACFE65-F8BB-2D4B-895A-0DB8C6F0D4E6}" type="doc">
      <dgm:prSet loTypeId="urn:microsoft.com/office/officeart/2005/8/layout/process4" loCatId="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36B3B2C5-952C-CB4B-BB20-2AE4F5E70F9D}">
      <dgm:prSet phldrT="[Text]" custT="1"/>
      <dgm:spPr/>
      <dgm:t>
        <a:bodyPr/>
        <a:lstStyle/>
        <a:p>
          <a:r>
            <a:rPr lang="en-US" sz="2400" dirty="0"/>
            <a:t> Skilled labor : High priority and 90% probability</a:t>
          </a:r>
        </a:p>
      </dgm:t>
    </dgm:pt>
    <dgm:pt modelId="{2B0D1B85-C31E-004F-A5F8-C68DBC8C5B59}" type="parTrans" cxnId="{60E7AE47-EF40-304A-8163-F5815D4BF647}">
      <dgm:prSet/>
      <dgm:spPr/>
      <dgm:t>
        <a:bodyPr/>
        <a:lstStyle/>
        <a:p>
          <a:endParaRPr lang="en-US"/>
        </a:p>
      </dgm:t>
    </dgm:pt>
    <dgm:pt modelId="{575B3FD3-708E-214C-A226-B6BE8B8AB0B7}" type="sibTrans" cxnId="{60E7AE47-EF40-304A-8163-F5815D4BF647}">
      <dgm:prSet/>
      <dgm:spPr/>
      <dgm:t>
        <a:bodyPr/>
        <a:lstStyle/>
        <a:p>
          <a:endParaRPr lang="en-US"/>
        </a:p>
      </dgm:t>
    </dgm:pt>
    <dgm:pt modelId="{9F594B5E-E267-C046-AFD8-1720A0EB66CE}">
      <dgm:prSet phldrT="[Text]"/>
      <dgm:spPr/>
      <dgm:t>
        <a:bodyPr/>
        <a:lstStyle/>
        <a:p>
          <a:r>
            <a:rPr lang="en-US" dirty="0"/>
            <a:t>Damage: Disruption of manufacturing </a:t>
          </a:r>
        </a:p>
      </dgm:t>
    </dgm:pt>
    <dgm:pt modelId="{A3CDE445-B87F-5B48-A2E6-700E5D047413}" type="parTrans" cxnId="{1A6108F4-75EC-F643-AF3B-C46DA825854E}">
      <dgm:prSet/>
      <dgm:spPr/>
      <dgm:t>
        <a:bodyPr/>
        <a:lstStyle/>
        <a:p>
          <a:endParaRPr lang="en-US"/>
        </a:p>
      </dgm:t>
    </dgm:pt>
    <dgm:pt modelId="{8C9638C0-9F7B-E246-989A-F17CCADDF85A}" type="sibTrans" cxnId="{1A6108F4-75EC-F643-AF3B-C46DA825854E}">
      <dgm:prSet/>
      <dgm:spPr/>
      <dgm:t>
        <a:bodyPr/>
        <a:lstStyle/>
        <a:p>
          <a:endParaRPr lang="en-US"/>
        </a:p>
      </dgm:t>
    </dgm:pt>
    <dgm:pt modelId="{204BE1B5-F2C4-AD4C-94A3-30CD72F69217}">
      <dgm:prSet phldrT="[Text]"/>
      <dgm:spPr/>
      <dgm:t>
        <a:bodyPr/>
        <a:lstStyle/>
        <a:p>
          <a:r>
            <a:rPr lang="en-US" dirty="0"/>
            <a:t>Mitigate by Special Training</a:t>
          </a:r>
        </a:p>
      </dgm:t>
    </dgm:pt>
    <dgm:pt modelId="{D2326CAC-0B63-A147-B5ED-DFE86A15E0F8}" type="parTrans" cxnId="{EE3801E3-DC53-404C-8AEA-F2DB5CF92310}">
      <dgm:prSet/>
      <dgm:spPr/>
      <dgm:t>
        <a:bodyPr/>
        <a:lstStyle/>
        <a:p>
          <a:endParaRPr lang="en-US"/>
        </a:p>
      </dgm:t>
    </dgm:pt>
    <dgm:pt modelId="{C405F418-8E7F-4C48-8FB0-9E898118758B}" type="sibTrans" cxnId="{EE3801E3-DC53-404C-8AEA-F2DB5CF92310}">
      <dgm:prSet/>
      <dgm:spPr/>
      <dgm:t>
        <a:bodyPr/>
        <a:lstStyle/>
        <a:p>
          <a:endParaRPr lang="en-US"/>
        </a:p>
      </dgm:t>
    </dgm:pt>
    <dgm:pt modelId="{0E5ECED4-E3C8-3441-8433-C015DC055B71}">
      <dgm:prSet phldrT="[Text]" custT="1"/>
      <dgm:spPr/>
      <dgm:t>
        <a:bodyPr/>
        <a:lstStyle/>
        <a:p>
          <a:r>
            <a:rPr lang="en-US" sz="2400" dirty="0"/>
            <a:t>Cost factor : High priority and 40% Probability</a:t>
          </a:r>
        </a:p>
      </dgm:t>
    </dgm:pt>
    <dgm:pt modelId="{2710591D-8A85-E04B-A54D-DDC08BC67C53}" type="parTrans" cxnId="{28EA60BF-EDA1-3642-B474-E409270C81BF}">
      <dgm:prSet/>
      <dgm:spPr/>
      <dgm:t>
        <a:bodyPr/>
        <a:lstStyle/>
        <a:p>
          <a:endParaRPr lang="en-US"/>
        </a:p>
      </dgm:t>
    </dgm:pt>
    <dgm:pt modelId="{C7AF52F6-2084-2F42-93DB-8488F8356D6B}" type="sibTrans" cxnId="{28EA60BF-EDA1-3642-B474-E409270C81BF}">
      <dgm:prSet/>
      <dgm:spPr/>
      <dgm:t>
        <a:bodyPr/>
        <a:lstStyle/>
        <a:p>
          <a:endParaRPr lang="en-US"/>
        </a:p>
      </dgm:t>
    </dgm:pt>
    <dgm:pt modelId="{48DE9CBF-5CD5-2740-BB0E-39146237BE74}">
      <dgm:prSet phldrT="[Text]"/>
      <dgm:spPr/>
      <dgm:t>
        <a:bodyPr/>
        <a:lstStyle/>
        <a:p>
          <a:r>
            <a:rPr lang="en-US" dirty="0"/>
            <a:t>Damage: Low return on investment </a:t>
          </a:r>
        </a:p>
      </dgm:t>
    </dgm:pt>
    <dgm:pt modelId="{F3895887-AA62-CA47-B7C3-97CB2F4FE41B}" type="parTrans" cxnId="{E9FA058D-2AD2-0E4D-BE7B-1E280B9D0448}">
      <dgm:prSet/>
      <dgm:spPr/>
      <dgm:t>
        <a:bodyPr/>
        <a:lstStyle/>
        <a:p>
          <a:endParaRPr lang="en-US"/>
        </a:p>
      </dgm:t>
    </dgm:pt>
    <dgm:pt modelId="{0125AE61-6C92-E14B-9342-8F930460A827}" type="sibTrans" cxnId="{E9FA058D-2AD2-0E4D-BE7B-1E280B9D0448}">
      <dgm:prSet/>
      <dgm:spPr/>
      <dgm:t>
        <a:bodyPr/>
        <a:lstStyle/>
        <a:p>
          <a:endParaRPr lang="en-US"/>
        </a:p>
      </dgm:t>
    </dgm:pt>
    <dgm:pt modelId="{68733D0F-35E7-A142-B212-3C7EB389FE05}">
      <dgm:prSet phldrT="[Text]"/>
      <dgm:spPr/>
      <dgm:t>
        <a:bodyPr/>
        <a:lstStyle/>
        <a:p>
          <a:r>
            <a:rPr lang="en-US" dirty="0"/>
            <a:t>Mitigate by One-time investment</a:t>
          </a:r>
        </a:p>
      </dgm:t>
    </dgm:pt>
    <dgm:pt modelId="{2AFDC270-1EB2-E449-831D-BE42DE45ACF2}" type="parTrans" cxnId="{ACDDECE5-CCF1-F848-AAB6-BF1306FA4BD1}">
      <dgm:prSet/>
      <dgm:spPr/>
      <dgm:t>
        <a:bodyPr/>
        <a:lstStyle/>
        <a:p>
          <a:endParaRPr lang="en-US"/>
        </a:p>
      </dgm:t>
    </dgm:pt>
    <dgm:pt modelId="{ADB32561-17B3-E74C-9B6D-FF2A7ACBC23F}" type="sibTrans" cxnId="{ACDDECE5-CCF1-F848-AAB6-BF1306FA4BD1}">
      <dgm:prSet/>
      <dgm:spPr/>
      <dgm:t>
        <a:bodyPr/>
        <a:lstStyle/>
        <a:p>
          <a:endParaRPr lang="en-US"/>
        </a:p>
      </dgm:t>
    </dgm:pt>
    <dgm:pt modelId="{B3A2F0D5-55CA-ED43-A3CD-892F4B35EC94}">
      <dgm:prSet phldrT="[Text]" custT="1"/>
      <dgm:spPr/>
      <dgm:t>
        <a:bodyPr/>
        <a:lstStyle/>
        <a:p>
          <a:r>
            <a:rPr lang="en-US" sz="2400" dirty="0"/>
            <a:t>Investment into new technology : Low Priority and 30% Probability</a:t>
          </a:r>
        </a:p>
      </dgm:t>
    </dgm:pt>
    <dgm:pt modelId="{97A7AE10-7D3F-1E47-BC6B-DFF399239A93}" type="parTrans" cxnId="{221E1192-2892-3C4E-9AA9-0BBF8EF24F92}">
      <dgm:prSet/>
      <dgm:spPr/>
      <dgm:t>
        <a:bodyPr/>
        <a:lstStyle/>
        <a:p>
          <a:endParaRPr lang="en-US"/>
        </a:p>
      </dgm:t>
    </dgm:pt>
    <dgm:pt modelId="{3BE6572E-DC16-A94E-9F98-3587DDFA255E}" type="sibTrans" cxnId="{221E1192-2892-3C4E-9AA9-0BBF8EF24F92}">
      <dgm:prSet/>
      <dgm:spPr/>
      <dgm:t>
        <a:bodyPr/>
        <a:lstStyle/>
        <a:p>
          <a:endParaRPr lang="en-US"/>
        </a:p>
      </dgm:t>
    </dgm:pt>
    <dgm:pt modelId="{6AEEF3EB-5E28-014D-BDF1-8468E72DB450}">
      <dgm:prSet phldrT="[Text]"/>
      <dgm:spPr/>
      <dgm:t>
        <a:bodyPr/>
        <a:lstStyle/>
        <a:p>
          <a:r>
            <a:rPr lang="en-US" dirty="0"/>
            <a:t>Damage: Less or no investors </a:t>
          </a:r>
        </a:p>
      </dgm:t>
    </dgm:pt>
    <dgm:pt modelId="{AEAEC296-729C-3740-896F-B46430924C22}" type="parTrans" cxnId="{44E1ECAF-6510-3443-877F-F19995D56618}">
      <dgm:prSet/>
      <dgm:spPr/>
      <dgm:t>
        <a:bodyPr/>
        <a:lstStyle/>
        <a:p>
          <a:endParaRPr lang="en-US"/>
        </a:p>
      </dgm:t>
    </dgm:pt>
    <dgm:pt modelId="{0BC0157B-C586-9D4C-97D3-45F062FCB35F}" type="sibTrans" cxnId="{44E1ECAF-6510-3443-877F-F19995D56618}">
      <dgm:prSet/>
      <dgm:spPr/>
      <dgm:t>
        <a:bodyPr/>
        <a:lstStyle/>
        <a:p>
          <a:endParaRPr lang="en-US"/>
        </a:p>
      </dgm:t>
    </dgm:pt>
    <dgm:pt modelId="{C477D37F-A3B8-D845-AE88-0C675CE03491}">
      <dgm:prSet phldrT="[Text]"/>
      <dgm:spPr/>
      <dgm:t>
        <a:bodyPr/>
        <a:lstStyle/>
        <a:p>
          <a:r>
            <a:rPr lang="en-US" dirty="0"/>
            <a:t>Eliminate by Spread Awareness</a:t>
          </a:r>
        </a:p>
      </dgm:t>
    </dgm:pt>
    <dgm:pt modelId="{4B6124B1-247C-7A45-9017-1F479596C04B}" type="parTrans" cxnId="{D1DAF4DC-317C-BD44-8CD1-7F7CC89F8895}">
      <dgm:prSet/>
      <dgm:spPr/>
      <dgm:t>
        <a:bodyPr/>
        <a:lstStyle/>
        <a:p>
          <a:endParaRPr lang="en-US"/>
        </a:p>
      </dgm:t>
    </dgm:pt>
    <dgm:pt modelId="{A3273847-A100-F249-BF3A-5A9D7BD9539A}" type="sibTrans" cxnId="{D1DAF4DC-317C-BD44-8CD1-7F7CC89F8895}">
      <dgm:prSet/>
      <dgm:spPr/>
      <dgm:t>
        <a:bodyPr/>
        <a:lstStyle/>
        <a:p>
          <a:endParaRPr lang="en-US"/>
        </a:p>
      </dgm:t>
    </dgm:pt>
    <dgm:pt modelId="{BD3265D7-7637-FD46-8029-9D83B41E6877}">
      <dgm:prSet custT="1"/>
      <dgm:spPr/>
      <dgm:t>
        <a:bodyPr/>
        <a:lstStyle/>
        <a:p>
          <a:r>
            <a:rPr lang="en-US" sz="2400" dirty="0"/>
            <a:t>Competitors : Low Priority and 20% Probability</a:t>
          </a:r>
        </a:p>
      </dgm:t>
    </dgm:pt>
    <dgm:pt modelId="{BEDE2794-96BF-DC46-8793-5E0167503452}" type="parTrans" cxnId="{E5F3A03A-3858-194F-8670-F8ECA980774E}">
      <dgm:prSet/>
      <dgm:spPr/>
      <dgm:t>
        <a:bodyPr/>
        <a:lstStyle/>
        <a:p>
          <a:endParaRPr lang="en-US"/>
        </a:p>
      </dgm:t>
    </dgm:pt>
    <dgm:pt modelId="{420927B3-4083-804D-8355-147BB2F5EB5F}" type="sibTrans" cxnId="{E5F3A03A-3858-194F-8670-F8ECA980774E}">
      <dgm:prSet/>
      <dgm:spPr/>
      <dgm:t>
        <a:bodyPr/>
        <a:lstStyle/>
        <a:p>
          <a:endParaRPr lang="en-US"/>
        </a:p>
      </dgm:t>
    </dgm:pt>
    <dgm:pt modelId="{D5DA70DF-95CF-424E-8AA3-EE13B4EA404E}">
      <dgm:prSet/>
      <dgm:spPr/>
      <dgm:t>
        <a:bodyPr/>
        <a:lstStyle/>
        <a:p>
          <a:r>
            <a:rPr lang="en-US" dirty="0"/>
            <a:t>Damage: Low market share</a:t>
          </a:r>
        </a:p>
      </dgm:t>
    </dgm:pt>
    <dgm:pt modelId="{0E579EE0-ED93-6048-B5A7-78989A29922C}" type="parTrans" cxnId="{454BEB15-4714-F343-871B-9C11679254D1}">
      <dgm:prSet/>
      <dgm:spPr/>
      <dgm:t>
        <a:bodyPr/>
        <a:lstStyle/>
        <a:p>
          <a:endParaRPr lang="en-US"/>
        </a:p>
      </dgm:t>
    </dgm:pt>
    <dgm:pt modelId="{CF47C791-A100-614A-9677-A876EF178914}" type="sibTrans" cxnId="{454BEB15-4714-F343-871B-9C11679254D1}">
      <dgm:prSet/>
      <dgm:spPr/>
      <dgm:t>
        <a:bodyPr/>
        <a:lstStyle/>
        <a:p>
          <a:endParaRPr lang="en-US"/>
        </a:p>
      </dgm:t>
    </dgm:pt>
    <dgm:pt modelId="{3B38BF6A-4D40-3C48-A43B-85BB48807CA8}">
      <dgm:prSet/>
      <dgm:spPr/>
      <dgm:t>
        <a:bodyPr/>
        <a:lstStyle/>
        <a:p>
          <a:r>
            <a:rPr lang="en-US" dirty="0"/>
            <a:t>Eliminate by IP filing</a:t>
          </a:r>
        </a:p>
      </dgm:t>
    </dgm:pt>
    <dgm:pt modelId="{857DD568-C52D-294D-96F8-1A0579F381F1}" type="parTrans" cxnId="{294B9F1F-3B76-584B-8A3A-576C4DE5CB0C}">
      <dgm:prSet/>
      <dgm:spPr/>
      <dgm:t>
        <a:bodyPr/>
        <a:lstStyle/>
        <a:p>
          <a:endParaRPr lang="en-US"/>
        </a:p>
      </dgm:t>
    </dgm:pt>
    <dgm:pt modelId="{AF2DA3FC-3ADA-D145-AFD6-B3D0841BA723}" type="sibTrans" cxnId="{294B9F1F-3B76-584B-8A3A-576C4DE5CB0C}">
      <dgm:prSet/>
      <dgm:spPr/>
      <dgm:t>
        <a:bodyPr/>
        <a:lstStyle/>
        <a:p>
          <a:endParaRPr lang="en-US"/>
        </a:p>
      </dgm:t>
    </dgm:pt>
    <dgm:pt modelId="{1637B0CD-2D82-FD41-B3D8-8C652E5D794E}" type="pres">
      <dgm:prSet presAssocID="{75ACFE65-F8BB-2D4B-895A-0DB8C6F0D4E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7A52FC1-0C94-374A-B659-DFE320DFE374}" type="pres">
      <dgm:prSet presAssocID="{BD3265D7-7637-FD46-8029-9D83B41E6877}" presName="boxAndChildren" presStyleCnt="0"/>
      <dgm:spPr/>
    </dgm:pt>
    <dgm:pt modelId="{ADC2692E-5AE0-CC4E-ACCB-EBAE4497B091}" type="pres">
      <dgm:prSet presAssocID="{BD3265D7-7637-FD46-8029-9D83B41E6877}" presName="parentTextBox" presStyleLbl="node1" presStyleIdx="0" presStyleCnt="4"/>
      <dgm:spPr/>
      <dgm:t>
        <a:bodyPr/>
        <a:lstStyle/>
        <a:p>
          <a:endParaRPr lang="en-US"/>
        </a:p>
      </dgm:t>
    </dgm:pt>
    <dgm:pt modelId="{EA618F5E-EF56-BA4E-9C0E-4E55F1887AAE}" type="pres">
      <dgm:prSet presAssocID="{BD3265D7-7637-FD46-8029-9D83B41E6877}" presName="entireBox" presStyleLbl="node1" presStyleIdx="0" presStyleCnt="4"/>
      <dgm:spPr/>
      <dgm:t>
        <a:bodyPr/>
        <a:lstStyle/>
        <a:p>
          <a:endParaRPr lang="en-US"/>
        </a:p>
      </dgm:t>
    </dgm:pt>
    <dgm:pt modelId="{5FE0F7F0-C6E3-7341-AF06-E3DE8EDAE560}" type="pres">
      <dgm:prSet presAssocID="{BD3265D7-7637-FD46-8029-9D83B41E6877}" presName="descendantBox" presStyleCnt="0"/>
      <dgm:spPr/>
    </dgm:pt>
    <dgm:pt modelId="{070C0DFB-FFAB-DC4C-B62C-490083FEE9FD}" type="pres">
      <dgm:prSet presAssocID="{D5DA70DF-95CF-424E-8AA3-EE13B4EA404E}" presName="childTextBox" presStyleLbl="fgAccFollow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55ACDF-9A2A-8640-90FD-74129174CBB1}" type="pres">
      <dgm:prSet presAssocID="{3B38BF6A-4D40-3C48-A43B-85BB48807CA8}" presName="childTextBox" presStyleLbl="fgAccFollow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CD84E9-E49A-6F48-A754-99A02DF29CE6}" type="pres">
      <dgm:prSet presAssocID="{3BE6572E-DC16-A94E-9F98-3587DDFA255E}" presName="sp" presStyleCnt="0"/>
      <dgm:spPr/>
    </dgm:pt>
    <dgm:pt modelId="{A07D1E65-FDC8-D44E-81F4-D59F2D000855}" type="pres">
      <dgm:prSet presAssocID="{B3A2F0D5-55CA-ED43-A3CD-892F4B35EC94}" presName="arrowAndChildren" presStyleCnt="0"/>
      <dgm:spPr/>
    </dgm:pt>
    <dgm:pt modelId="{C35A9D76-A9D4-F74D-BA50-3B08E8C17B88}" type="pres">
      <dgm:prSet presAssocID="{B3A2F0D5-55CA-ED43-A3CD-892F4B35EC94}" presName="parentTextArrow" presStyleLbl="node1" presStyleIdx="0" presStyleCnt="4"/>
      <dgm:spPr/>
      <dgm:t>
        <a:bodyPr/>
        <a:lstStyle/>
        <a:p>
          <a:endParaRPr lang="en-US"/>
        </a:p>
      </dgm:t>
    </dgm:pt>
    <dgm:pt modelId="{8A3F6CFE-16A0-DB4B-B72B-845FB889CF58}" type="pres">
      <dgm:prSet presAssocID="{B3A2F0D5-55CA-ED43-A3CD-892F4B35EC94}" presName="arrow" presStyleLbl="node1" presStyleIdx="1" presStyleCnt="4"/>
      <dgm:spPr/>
      <dgm:t>
        <a:bodyPr/>
        <a:lstStyle/>
        <a:p>
          <a:endParaRPr lang="en-US"/>
        </a:p>
      </dgm:t>
    </dgm:pt>
    <dgm:pt modelId="{1B3ABEB7-198D-9649-86A9-527F43263FFA}" type="pres">
      <dgm:prSet presAssocID="{B3A2F0D5-55CA-ED43-A3CD-892F4B35EC94}" presName="descendantArrow" presStyleCnt="0"/>
      <dgm:spPr/>
    </dgm:pt>
    <dgm:pt modelId="{31ED71C5-A0F9-1F4A-89FE-A624B11F9893}" type="pres">
      <dgm:prSet presAssocID="{6AEEF3EB-5E28-014D-BDF1-8468E72DB450}" presName="childTextArrow" presStyleLbl="fgAccFollow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932E0D-4890-8640-BEF6-E777FA0D60DB}" type="pres">
      <dgm:prSet presAssocID="{C477D37F-A3B8-D845-AE88-0C675CE03491}" presName="childTextArrow" presStyleLbl="fgAccFollow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A099DC-50AA-7C45-BA05-C1051A19BCD4}" type="pres">
      <dgm:prSet presAssocID="{C7AF52F6-2084-2F42-93DB-8488F8356D6B}" presName="sp" presStyleCnt="0"/>
      <dgm:spPr/>
    </dgm:pt>
    <dgm:pt modelId="{D8698B8D-8ECA-8F4E-AD4A-D09ACE0F0E4B}" type="pres">
      <dgm:prSet presAssocID="{0E5ECED4-E3C8-3441-8433-C015DC055B71}" presName="arrowAndChildren" presStyleCnt="0"/>
      <dgm:spPr/>
    </dgm:pt>
    <dgm:pt modelId="{95ABDBFD-6916-0343-8CA6-0237AB7E4B70}" type="pres">
      <dgm:prSet presAssocID="{0E5ECED4-E3C8-3441-8433-C015DC055B71}" presName="parentTextArrow" presStyleLbl="node1" presStyleIdx="1" presStyleCnt="4"/>
      <dgm:spPr/>
      <dgm:t>
        <a:bodyPr/>
        <a:lstStyle/>
        <a:p>
          <a:endParaRPr lang="en-US"/>
        </a:p>
      </dgm:t>
    </dgm:pt>
    <dgm:pt modelId="{6FF24101-4165-D145-854B-4969AB7ED095}" type="pres">
      <dgm:prSet presAssocID="{0E5ECED4-E3C8-3441-8433-C015DC055B71}" presName="arrow" presStyleLbl="node1" presStyleIdx="2" presStyleCnt="4"/>
      <dgm:spPr/>
      <dgm:t>
        <a:bodyPr/>
        <a:lstStyle/>
        <a:p>
          <a:endParaRPr lang="en-US"/>
        </a:p>
      </dgm:t>
    </dgm:pt>
    <dgm:pt modelId="{81F0CBC6-AB06-664B-AD33-253D7CF65DA2}" type="pres">
      <dgm:prSet presAssocID="{0E5ECED4-E3C8-3441-8433-C015DC055B71}" presName="descendantArrow" presStyleCnt="0"/>
      <dgm:spPr/>
    </dgm:pt>
    <dgm:pt modelId="{CED38972-CD1D-5E4A-8E1D-599C40E63AAA}" type="pres">
      <dgm:prSet presAssocID="{48DE9CBF-5CD5-2740-BB0E-39146237BE74}" presName="childTextArrow" presStyleLbl="fgAccFollow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AA481D-06F7-2141-BC74-F8E255F13A14}" type="pres">
      <dgm:prSet presAssocID="{68733D0F-35E7-A142-B212-3C7EB389FE05}" presName="childTextArrow" presStyleLbl="fgAccFollow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125C0C-A240-EA44-A85D-0689D506E92B}" type="pres">
      <dgm:prSet presAssocID="{575B3FD3-708E-214C-A226-B6BE8B8AB0B7}" presName="sp" presStyleCnt="0"/>
      <dgm:spPr/>
    </dgm:pt>
    <dgm:pt modelId="{30F18FC4-F488-A64E-A927-A9438698A984}" type="pres">
      <dgm:prSet presAssocID="{36B3B2C5-952C-CB4B-BB20-2AE4F5E70F9D}" presName="arrowAndChildren" presStyleCnt="0"/>
      <dgm:spPr/>
    </dgm:pt>
    <dgm:pt modelId="{D36FDC84-6FE1-C64A-A6BE-C4C6E6F6F32D}" type="pres">
      <dgm:prSet presAssocID="{36B3B2C5-952C-CB4B-BB20-2AE4F5E70F9D}" presName="parentTextArrow" presStyleLbl="node1" presStyleIdx="2" presStyleCnt="4"/>
      <dgm:spPr/>
      <dgm:t>
        <a:bodyPr/>
        <a:lstStyle/>
        <a:p>
          <a:endParaRPr lang="en-US"/>
        </a:p>
      </dgm:t>
    </dgm:pt>
    <dgm:pt modelId="{8AD57295-1C67-AA41-A422-E479DB9F9478}" type="pres">
      <dgm:prSet presAssocID="{36B3B2C5-952C-CB4B-BB20-2AE4F5E70F9D}" presName="arrow" presStyleLbl="node1" presStyleIdx="3" presStyleCnt="4" custLinFactNeighborY="-6217"/>
      <dgm:spPr/>
      <dgm:t>
        <a:bodyPr/>
        <a:lstStyle/>
        <a:p>
          <a:endParaRPr lang="en-US"/>
        </a:p>
      </dgm:t>
    </dgm:pt>
    <dgm:pt modelId="{96FE7264-E646-F94C-A711-BD19DBEC581B}" type="pres">
      <dgm:prSet presAssocID="{36B3B2C5-952C-CB4B-BB20-2AE4F5E70F9D}" presName="descendantArrow" presStyleCnt="0"/>
      <dgm:spPr/>
    </dgm:pt>
    <dgm:pt modelId="{1B51EDA9-504A-6D48-95A1-A3ED144A8E80}" type="pres">
      <dgm:prSet presAssocID="{9F594B5E-E267-C046-AFD8-1720A0EB66CE}" presName="childTextArrow" presStyleLbl="fgAccFollow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94CF02-153B-1F4E-9B2F-30BE8204A2F8}" type="pres">
      <dgm:prSet presAssocID="{204BE1B5-F2C4-AD4C-94A3-30CD72F69217}" presName="childTextArrow" presStyleLbl="fgAccFollow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3801E3-DC53-404C-8AEA-F2DB5CF92310}" srcId="{36B3B2C5-952C-CB4B-BB20-2AE4F5E70F9D}" destId="{204BE1B5-F2C4-AD4C-94A3-30CD72F69217}" srcOrd="1" destOrd="0" parTransId="{D2326CAC-0B63-A147-B5ED-DFE86A15E0F8}" sibTransId="{C405F418-8E7F-4C48-8FB0-9E898118758B}"/>
    <dgm:cxn modelId="{F8D7E391-20B1-8343-BB75-127AFED8B37C}" type="presOf" srcId="{0E5ECED4-E3C8-3441-8433-C015DC055B71}" destId="{95ABDBFD-6916-0343-8CA6-0237AB7E4B70}" srcOrd="0" destOrd="0" presId="urn:microsoft.com/office/officeart/2005/8/layout/process4"/>
    <dgm:cxn modelId="{DEA2952A-654E-9845-86CD-57D1503F7DC5}" type="presOf" srcId="{36B3B2C5-952C-CB4B-BB20-2AE4F5E70F9D}" destId="{8AD57295-1C67-AA41-A422-E479DB9F9478}" srcOrd="1" destOrd="0" presId="urn:microsoft.com/office/officeart/2005/8/layout/process4"/>
    <dgm:cxn modelId="{294B9F1F-3B76-584B-8A3A-576C4DE5CB0C}" srcId="{BD3265D7-7637-FD46-8029-9D83B41E6877}" destId="{3B38BF6A-4D40-3C48-A43B-85BB48807CA8}" srcOrd="1" destOrd="0" parTransId="{857DD568-C52D-294D-96F8-1A0579F381F1}" sibTransId="{AF2DA3FC-3ADA-D145-AFD6-B3D0841BA723}"/>
    <dgm:cxn modelId="{E9FA058D-2AD2-0E4D-BE7B-1E280B9D0448}" srcId="{0E5ECED4-E3C8-3441-8433-C015DC055B71}" destId="{48DE9CBF-5CD5-2740-BB0E-39146237BE74}" srcOrd="0" destOrd="0" parTransId="{F3895887-AA62-CA47-B7C3-97CB2F4FE41B}" sibTransId="{0125AE61-6C92-E14B-9342-8F930460A827}"/>
    <dgm:cxn modelId="{ACDDECE5-CCF1-F848-AAB6-BF1306FA4BD1}" srcId="{0E5ECED4-E3C8-3441-8433-C015DC055B71}" destId="{68733D0F-35E7-A142-B212-3C7EB389FE05}" srcOrd="1" destOrd="0" parTransId="{2AFDC270-1EB2-E449-831D-BE42DE45ACF2}" sibTransId="{ADB32561-17B3-E74C-9B6D-FF2A7ACBC23F}"/>
    <dgm:cxn modelId="{60E7AE47-EF40-304A-8163-F5815D4BF647}" srcId="{75ACFE65-F8BB-2D4B-895A-0DB8C6F0D4E6}" destId="{36B3B2C5-952C-CB4B-BB20-2AE4F5E70F9D}" srcOrd="0" destOrd="0" parTransId="{2B0D1B85-C31E-004F-A5F8-C68DBC8C5B59}" sibTransId="{575B3FD3-708E-214C-A226-B6BE8B8AB0B7}"/>
    <dgm:cxn modelId="{79054034-E4FB-0F4E-A314-1E3108F2FEB9}" type="presOf" srcId="{BD3265D7-7637-FD46-8029-9D83B41E6877}" destId="{EA618F5E-EF56-BA4E-9C0E-4E55F1887AAE}" srcOrd="1" destOrd="0" presId="urn:microsoft.com/office/officeart/2005/8/layout/process4"/>
    <dgm:cxn modelId="{22747EB2-561D-594C-A423-44553CEE7A95}" type="presOf" srcId="{BD3265D7-7637-FD46-8029-9D83B41E6877}" destId="{ADC2692E-5AE0-CC4E-ACCB-EBAE4497B091}" srcOrd="0" destOrd="0" presId="urn:microsoft.com/office/officeart/2005/8/layout/process4"/>
    <dgm:cxn modelId="{D1DAF4DC-317C-BD44-8CD1-7F7CC89F8895}" srcId="{B3A2F0D5-55CA-ED43-A3CD-892F4B35EC94}" destId="{C477D37F-A3B8-D845-AE88-0C675CE03491}" srcOrd="1" destOrd="0" parTransId="{4B6124B1-247C-7A45-9017-1F479596C04B}" sibTransId="{A3273847-A100-F249-BF3A-5A9D7BD9539A}"/>
    <dgm:cxn modelId="{454BEB15-4714-F343-871B-9C11679254D1}" srcId="{BD3265D7-7637-FD46-8029-9D83B41E6877}" destId="{D5DA70DF-95CF-424E-8AA3-EE13B4EA404E}" srcOrd="0" destOrd="0" parTransId="{0E579EE0-ED93-6048-B5A7-78989A29922C}" sibTransId="{CF47C791-A100-614A-9677-A876EF178914}"/>
    <dgm:cxn modelId="{42451551-A547-9F44-AA55-EEB3B21F4BC9}" type="presOf" srcId="{204BE1B5-F2C4-AD4C-94A3-30CD72F69217}" destId="{7F94CF02-153B-1F4E-9B2F-30BE8204A2F8}" srcOrd="0" destOrd="0" presId="urn:microsoft.com/office/officeart/2005/8/layout/process4"/>
    <dgm:cxn modelId="{A3CE4F15-BEAB-774D-AB5C-1FAD3FAF0172}" type="presOf" srcId="{C477D37F-A3B8-D845-AE88-0C675CE03491}" destId="{14932E0D-4890-8640-BEF6-E777FA0D60DB}" srcOrd="0" destOrd="0" presId="urn:microsoft.com/office/officeart/2005/8/layout/process4"/>
    <dgm:cxn modelId="{F52C4E16-1E70-6248-9748-DB705A339B13}" type="presOf" srcId="{9F594B5E-E267-C046-AFD8-1720A0EB66CE}" destId="{1B51EDA9-504A-6D48-95A1-A3ED144A8E80}" srcOrd="0" destOrd="0" presId="urn:microsoft.com/office/officeart/2005/8/layout/process4"/>
    <dgm:cxn modelId="{CF15C60C-D56A-F247-B49D-5C2D221C9A28}" type="presOf" srcId="{B3A2F0D5-55CA-ED43-A3CD-892F4B35EC94}" destId="{8A3F6CFE-16A0-DB4B-B72B-845FB889CF58}" srcOrd="1" destOrd="0" presId="urn:microsoft.com/office/officeart/2005/8/layout/process4"/>
    <dgm:cxn modelId="{AAFCA5FB-9CB2-6F4C-8075-7B0B43D8A648}" type="presOf" srcId="{48DE9CBF-5CD5-2740-BB0E-39146237BE74}" destId="{CED38972-CD1D-5E4A-8E1D-599C40E63AAA}" srcOrd="0" destOrd="0" presId="urn:microsoft.com/office/officeart/2005/8/layout/process4"/>
    <dgm:cxn modelId="{E5F3A03A-3858-194F-8670-F8ECA980774E}" srcId="{75ACFE65-F8BB-2D4B-895A-0DB8C6F0D4E6}" destId="{BD3265D7-7637-FD46-8029-9D83B41E6877}" srcOrd="3" destOrd="0" parTransId="{BEDE2794-96BF-DC46-8793-5E0167503452}" sibTransId="{420927B3-4083-804D-8355-147BB2F5EB5F}"/>
    <dgm:cxn modelId="{1F65C561-9AAF-754D-9A73-668CD2E853DC}" type="presOf" srcId="{6AEEF3EB-5E28-014D-BDF1-8468E72DB450}" destId="{31ED71C5-A0F9-1F4A-89FE-A624B11F9893}" srcOrd="0" destOrd="0" presId="urn:microsoft.com/office/officeart/2005/8/layout/process4"/>
    <dgm:cxn modelId="{47DE3E8D-D557-2440-A506-0DFEACE2FD5E}" type="presOf" srcId="{B3A2F0D5-55CA-ED43-A3CD-892F4B35EC94}" destId="{C35A9D76-A9D4-F74D-BA50-3B08E8C17B88}" srcOrd="0" destOrd="0" presId="urn:microsoft.com/office/officeart/2005/8/layout/process4"/>
    <dgm:cxn modelId="{8C475605-251F-4649-A99D-0E2CB792C4DC}" type="presOf" srcId="{75ACFE65-F8BB-2D4B-895A-0DB8C6F0D4E6}" destId="{1637B0CD-2D82-FD41-B3D8-8C652E5D794E}" srcOrd="0" destOrd="0" presId="urn:microsoft.com/office/officeart/2005/8/layout/process4"/>
    <dgm:cxn modelId="{44E1ECAF-6510-3443-877F-F19995D56618}" srcId="{B3A2F0D5-55CA-ED43-A3CD-892F4B35EC94}" destId="{6AEEF3EB-5E28-014D-BDF1-8468E72DB450}" srcOrd="0" destOrd="0" parTransId="{AEAEC296-729C-3740-896F-B46430924C22}" sibTransId="{0BC0157B-C586-9D4C-97D3-45F062FCB35F}"/>
    <dgm:cxn modelId="{C3B683A2-B07C-3A49-A23D-BA511BDA7E8D}" type="presOf" srcId="{D5DA70DF-95CF-424E-8AA3-EE13B4EA404E}" destId="{070C0DFB-FFAB-DC4C-B62C-490083FEE9FD}" srcOrd="0" destOrd="0" presId="urn:microsoft.com/office/officeart/2005/8/layout/process4"/>
    <dgm:cxn modelId="{7F19C8B8-4026-C941-89D3-8E2B4CE7F228}" type="presOf" srcId="{68733D0F-35E7-A142-B212-3C7EB389FE05}" destId="{C7AA481D-06F7-2141-BC74-F8E255F13A14}" srcOrd="0" destOrd="0" presId="urn:microsoft.com/office/officeart/2005/8/layout/process4"/>
    <dgm:cxn modelId="{221E1192-2892-3C4E-9AA9-0BBF8EF24F92}" srcId="{75ACFE65-F8BB-2D4B-895A-0DB8C6F0D4E6}" destId="{B3A2F0D5-55CA-ED43-A3CD-892F4B35EC94}" srcOrd="2" destOrd="0" parTransId="{97A7AE10-7D3F-1E47-BC6B-DFF399239A93}" sibTransId="{3BE6572E-DC16-A94E-9F98-3587DDFA255E}"/>
    <dgm:cxn modelId="{D9FF4F1E-E8E7-C547-9665-82104E7FFC28}" type="presOf" srcId="{3B38BF6A-4D40-3C48-A43B-85BB48807CA8}" destId="{1C55ACDF-9A2A-8640-90FD-74129174CBB1}" srcOrd="0" destOrd="0" presId="urn:microsoft.com/office/officeart/2005/8/layout/process4"/>
    <dgm:cxn modelId="{1A6108F4-75EC-F643-AF3B-C46DA825854E}" srcId="{36B3B2C5-952C-CB4B-BB20-2AE4F5E70F9D}" destId="{9F594B5E-E267-C046-AFD8-1720A0EB66CE}" srcOrd="0" destOrd="0" parTransId="{A3CDE445-B87F-5B48-A2E6-700E5D047413}" sibTransId="{8C9638C0-9F7B-E246-989A-F17CCADDF85A}"/>
    <dgm:cxn modelId="{8A6889D0-FF99-6D43-884B-8AB9D7E07565}" type="presOf" srcId="{36B3B2C5-952C-CB4B-BB20-2AE4F5E70F9D}" destId="{D36FDC84-6FE1-C64A-A6BE-C4C6E6F6F32D}" srcOrd="0" destOrd="0" presId="urn:microsoft.com/office/officeart/2005/8/layout/process4"/>
    <dgm:cxn modelId="{28EA60BF-EDA1-3642-B474-E409270C81BF}" srcId="{75ACFE65-F8BB-2D4B-895A-0DB8C6F0D4E6}" destId="{0E5ECED4-E3C8-3441-8433-C015DC055B71}" srcOrd="1" destOrd="0" parTransId="{2710591D-8A85-E04B-A54D-DDC08BC67C53}" sibTransId="{C7AF52F6-2084-2F42-93DB-8488F8356D6B}"/>
    <dgm:cxn modelId="{9A660E50-0522-1747-A164-3106FB946212}" type="presOf" srcId="{0E5ECED4-E3C8-3441-8433-C015DC055B71}" destId="{6FF24101-4165-D145-854B-4969AB7ED095}" srcOrd="1" destOrd="0" presId="urn:microsoft.com/office/officeart/2005/8/layout/process4"/>
    <dgm:cxn modelId="{755ECA47-A2AF-784F-ABA9-6158C1815639}" type="presParOf" srcId="{1637B0CD-2D82-FD41-B3D8-8C652E5D794E}" destId="{C7A52FC1-0C94-374A-B659-DFE320DFE374}" srcOrd="0" destOrd="0" presId="urn:microsoft.com/office/officeart/2005/8/layout/process4"/>
    <dgm:cxn modelId="{978B8294-5D6A-024C-A17F-0816C80D52A5}" type="presParOf" srcId="{C7A52FC1-0C94-374A-B659-DFE320DFE374}" destId="{ADC2692E-5AE0-CC4E-ACCB-EBAE4497B091}" srcOrd="0" destOrd="0" presId="urn:microsoft.com/office/officeart/2005/8/layout/process4"/>
    <dgm:cxn modelId="{63EC15C7-3357-C548-836F-0684B03B5964}" type="presParOf" srcId="{C7A52FC1-0C94-374A-B659-DFE320DFE374}" destId="{EA618F5E-EF56-BA4E-9C0E-4E55F1887AAE}" srcOrd="1" destOrd="0" presId="urn:microsoft.com/office/officeart/2005/8/layout/process4"/>
    <dgm:cxn modelId="{BF4A6A25-12E5-4E48-94BB-635C80CD879F}" type="presParOf" srcId="{C7A52FC1-0C94-374A-B659-DFE320DFE374}" destId="{5FE0F7F0-C6E3-7341-AF06-E3DE8EDAE560}" srcOrd="2" destOrd="0" presId="urn:microsoft.com/office/officeart/2005/8/layout/process4"/>
    <dgm:cxn modelId="{B6D1A197-98D7-164F-A20A-37F0980CB3EC}" type="presParOf" srcId="{5FE0F7F0-C6E3-7341-AF06-E3DE8EDAE560}" destId="{070C0DFB-FFAB-DC4C-B62C-490083FEE9FD}" srcOrd="0" destOrd="0" presId="urn:microsoft.com/office/officeart/2005/8/layout/process4"/>
    <dgm:cxn modelId="{624D7BA0-E740-0F40-8474-25C24799A888}" type="presParOf" srcId="{5FE0F7F0-C6E3-7341-AF06-E3DE8EDAE560}" destId="{1C55ACDF-9A2A-8640-90FD-74129174CBB1}" srcOrd="1" destOrd="0" presId="urn:microsoft.com/office/officeart/2005/8/layout/process4"/>
    <dgm:cxn modelId="{7312526A-74BF-E940-A542-627D23D7B3AA}" type="presParOf" srcId="{1637B0CD-2D82-FD41-B3D8-8C652E5D794E}" destId="{78CD84E9-E49A-6F48-A754-99A02DF29CE6}" srcOrd="1" destOrd="0" presId="urn:microsoft.com/office/officeart/2005/8/layout/process4"/>
    <dgm:cxn modelId="{2412722F-B3C4-2540-BE44-8BEE30B25173}" type="presParOf" srcId="{1637B0CD-2D82-FD41-B3D8-8C652E5D794E}" destId="{A07D1E65-FDC8-D44E-81F4-D59F2D000855}" srcOrd="2" destOrd="0" presId="urn:microsoft.com/office/officeart/2005/8/layout/process4"/>
    <dgm:cxn modelId="{A25AECC8-6BBC-5A4D-A757-FF8DEC972E6E}" type="presParOf" srcId="{A07D1E65-FDC8-D44E-81F4-D59F2D000855}" destId="{C35A9D76-A9D4-F74D-BA50-3B08E8C17B88}" srcOrd="0" destOrd="0" presId="urn:microsoft.com/office/officeart/2005/8/layout/process4"/>
    <dgm:cxn modelId="{14D3F5F8-9915-C24F-A88C-0683E78D5D6B}" type="presParOf" srcId="{A07D1E65-FDC8-D44E-81F4-D59F2D000855}" destId="{8A3F6CFE-16A0-DB4B-B72B-845FB889CF58}" srcOrd="1" destOrd="0" presId="urn:microsoft.com/office/officeart/2005/8/layout/process4"/>
    <dgm:cxn modelId="{2505554A-3BDB-DF4F-A26A-19F33FEA28FD}" type="presParOf" srcId="{A07D1E65-FDC8-D44E-81F4-D59F2D000855}" destId="{1B3ABEB7-198D-9649-86A9-527F43263FFA}" srcOrd="2" destOrd="0" presId="urn:microsoft.com/office/officeart/2005/8/layout/process4"/>
    <dgm:cxn modelId="{E922995C-D618-D24D-8BE0-C7C5C8D5E492}" type="presParOf" srcId="{1B3ABEB7-198D-9649-86A9-527F43263FFA}" destId="{31ED71C5-A0F9-1F4A-89FE-A624B11F9893}" srcOrd="0" destOrd="0" presId="urn:microsoft.com/office/officeart/2005/8/layout/process4"/>
    <dgm:cxn modelId="{943DE5FC-F672-2B4F-BC87-131580CE54B6}" type="presParOf" srcId="{1B3ABEB7-198D-9649-86A9-527F43263FFA}" destId="{14932E0D-4890-8640-BEF6-E777FA0D60DB}" srcOrd="1" destOrd="0" presId="urn:microsoft.com/office/officeart/2005/8/layout/process4"/>
    <dgm:cxn modelId="{82F2E9CB-1067-E541-AD04-A96BE8377929}" type="presParOf" srcId="{1637B0CD-2D82-FD41-B3D8-8C652E5D794E}" destId="{1BA099DC-50AA-7C45-BA05-C1051A19BCD4}" srcOrd="3" destOrd="0" presId="urn:microsoft.com/office/officeart/2005/8/layout/process4"/>
    <dgm:cxn modelId="{BBFB58E1-56DB-134D-AF2E-87F3EDB9BA5F}" type="presParOf" srcId="{1637B0CD-2D82-FD41-B3D8-8C652E5D794E}" destId="{D8698B8D-8ECA-8F4E-AD4A-D09ACE0F0E4B}" srcOrd="4" destOrd="0" presId="urn:microsoft.com/office/officeart/2005/8/layout/process4"/>
    <dgm:cxn modelId="{CDDC58F0-496A-464E-A3F8-C761FAAF3201}" type="presParOf" srcId="{D8698B8D-8ECA-8F4E-AD4A-D09ACE0F0E4B}" destId="{95ABDBFD-6916-0343-8CA6-0237AB7E4B70}" srcOrd="0" destOrd="0" presId="urn:microsoft.com/office/officeart/2005/8/layout/process4"/>
    <dgm:cxn modelId="{1EEC8183-368F-6644-983D-8F8BCDCDDC8D}" type="presParOf" srcId="{D8698B8D-8ECA-8F4E-AD4A-D09ACE0F0E4B}" destId="{6FF24101-4165-D145-854B-4969AB7ED095}" srcOrd="1" destOrd="0" presId="urn:microsoft.com/office/officeart/2005/8/layout/process4"/>
    <dgm:cxn modelId="{C42DC332-BCEA-9A4B-A8F0-97708B04ACD5}" type="presParOf" srcId="{D8698B8D-8ECA-8F4E-AD4A-D09ACE0F0E4B}" destId="{81F0CBC6-AB06-664B-AD33-253D7CF65DA2}" srcOrd="2" destOrd="0" presId="urn:microsoft.com/office/officeart/2005/8/layout/process4"/>
    <dgm:cxn modelId="{DE5F5BD0-DF1B-C346-93E6-A6ABB368252F}" type="presParOf" srcId="{81F0CBC6-AB06-664B-AD33-253D7CF65DA2}" destId="{CED38972-CD1D-5E4A-8E1D-599C40E63AAA}" srcOrd="0" destOrd="0" presId="urn:microsoft.com/office/officeart/2005/8/layout/process4"/>
    <dgm:cxn modelId="{F53CDF66-B47C-F74A-9E91-FE638C65453E}" type="presParOf" srcId="{81F0CBC6-AB06-664B-AD33-253D7CF65DA2}" destId="{C7AA481D-06F7-2141-BC74-F8E255F13A14}" srcOrd="1" destOrd="0" presId="urn:microsoft.com/office/officeart/2005/8/layout/process4"/>
    <dgm:cxn modelId="{9EAE72A1-4F42-3E4C-A187-EE6B070A82F1}" type="presParOf" srcId="{1637B0CD-2D82-FD41-B3D8-8C652E5D794E}" destId="{15125C0C-A240-EA44-A85D-0689D506E92B}" srcOrd="5" destOrd="0" presId="urn:microsoft.com/office/officeart/2005/8/layout/process4"/>
    <dgm:cxn modelId="{D62C0081-E956-2E4E-A80A-F1EB13F5BBA5}" type="presParOf" srcId="{1637B0CD-2D82-FD41-B3D8-8C652E5D794E}" destId="{30F18FC4-F488-A64E-A927-A9438698A984}" srcOrd="6" destOrd="0" presId="urn:microsoft.com/office/officeart/2005/8/layout/process4"/>
    <dgm:cxn modelId="{BE883EC5-EC5A-2C46-8FE7-D55FD695C069}" type="presParOf" srcId="{30F18FC4-F488-A64E-A927-A9438698A984}" destId="{D36FDC84-6FE1-C64A-A6BE-C4C6E6F6F32D}" srcOrd="0" destOrd="0" presId="urn:microsoft.com/office/officeart/2005/8/layout/process4"/>
    <dgm:cxn modelId="{2EC45D78-F127-D342-BD94-9A84029F7A72}" type="presParOf" srcId="{30F18FC4-F488-A64E-A927-A9438698A984}" destId="{8AD57295-1C67-AA41-A422-E479DB9F9478}" srcOrd="1" destOrd="0" presId="urn:microsoft.com/office/officeart/2005/8/layout/process4"/>
    <dgm:cxn modelId="{6E93F1D9-1100-394D-B533-32A6D3B67E67}" type="presParOf" srcId="{30F18FC4-F488-A64E-A927-A9438698A984}" destId="{96FE7264-E646-F94C-A711-BD19DBEC581B}" srcOrd="2" destOrd="0" presId="urn:microsoft.com/office/officeart/2005/8/layout/process4"/>
    <dgm:cxn modelId="{02F44925-1A7A-6343-AAF5-BFCB18134648}" type="presParOf" srcId="{96FE7264-E646-F94C-A711-BD19DBEC581B}" destId="{1B51EDA9-504A-6D48-95A1-A3ED144A8E80}" srcOrd="0" destOrd="0" presId="urn:microsoft.com/office/officeart/2005/8/layout/process4"/>
    <dgm:cxn modelId="{D2B34C87-9F65-B943-9CAF-431A51663E41}" type="presParOf" srcId="{96FE7264-E646-F94C-A711-BD19DBEC581B}" destId="{7F94CF02-153B-1F4E-9B2F-30BE8204A2F8}" srcOrd="1" destOrd="0" presId="urn:microsoft.com/office/officeart/2005/8/layout/process4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7979786-8AA2-5842-B2A0-D616017794F2}" type="doc">
      <dgm:prSet loTypeId="urn:microsoft.com/office/officeart/2005/8/layout/lProcess2" loCatId="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7A9AE58-ED71-CE4D-8698-751DD89D428A}">
      <dgm:prSet phldrT="[Text]"/>
      <dgm:spPr/>
      <dgm:t>
        <a:bodyPr/>
        <a:lstStyle/>
        <a:p>
          <a:r>
            <a:rPr lang="en-US" dirty="0"/>
            <a:t>Attractive look and creative design</a:t>
          </a:r>
        </a:p>
      </dgm:t>
    </dgm:pt>
    <dgm:pt modelId="{EFA3E7DE-C5BC-7948-9F61-ED61786A8116}" type="parTrans" cxnId="{F5BDABD8-B1E1-124F-B8BD-AEF3EEAD7687}">
      <dgm:prSet/>
      <dgm:spPr/>
      <dgm:t>
        <a:bodyPr/>
        <a:lstStyle/>
        <a:p>
          <a:endParaRPr lang="en-US"/>
        </a:p>
      </dgm:t>
    </dgm:pt>
    <dgm:pt modelId="{085FF9C1-6718-E24E-A9D1-347880FAB135}" type="sibTrans" cxnId="{F5BDABD8-B1E1-124F-B8BD-AEF3EEAD7687}">
      <dgm:prSet/>
      <dgm:spPr/>
      <dgm:t>
        <a:bodyPr/>
        <a:lstStyle/>
        <a:p>
          <a:endParaRPr lang="en-US"/>
        </a:p>
      </dgm:t>
    </dgm:pt>
    <dgm:pt modelId="{ADD32962-0465-D54E-A74F-02621F0CB595}">
      <dgm:prSet phldrT="[Text]"/>
      <dgm:spPr/>
      <dgm:t>
        <a:bodyPr/>
        <a:lstStyle/>
        <a:p>
          <a:r>
            <a:rPr lang="en-US" dirty="0"/>
            <a:t>Premium quality</a:t>
          </a:r>
        </a:p>
      </dgm:t>
    </dgm:pt>
    <dgm:pt modelId="{DDE7D924-58BE-9C4B-889A-6A81EBA3C1C3}" type="parTrans" cxnId="{8286A994-8AC6-024D-827C-0D2B72D1D50B}">
      <dgm:prSet/>
      <dgm:spPr/>
      <dgm:t>
        <a:bodyPr/>
        <a:lstStyle/>
        <a:p>
          <a:endParaRPr lang="en-US"/>
        </a:p>
      </dgm:t>
    </dgm:pt>
    <dgm:pt modelId="{06A55D3F-C065-7448-B87A-B5183894B43A}" type="sibTrans" cxnId="{8286A994-8AC6-024D-827C-0D2B72D1D50B}">
      <dgm:prSet/>
      <dgm:spPr/>
      <dgm:t>
        <a:bodyPr/>
        <a:lstStyle/>
        <a:p>
          <a:endParaRPr lang="en-US"/>
        </a:p>
      </dgm:t>
    </dgm:pt>
    <dgm:pt modelId="{F082724A-1B9E-2A43-B57A-EB08B5D2EACB}">
      <dgm:prSet phldrT="[Text]"/>
      <dgm:spPr/>
      <dgm:t>
        <a:bodyPr/>
        <a:lstStyle/>
        <a:p>
          <a:r>
            <a:rPr lang="en-US" dirty="0"/>
            <a:t>Negative hypothesis</a:t>
          </a:r>
        </a:p>
      </dgm:t>
    </dgm:pt>
    <dgm:pt modelId="{1BEBEB4E-EC52-574D-B7DE-F261388899B3}" type="parTrans" cxnId="{B505F218-D032-B34C-8FBA-1B47ACBCEAD7}">
      <dgm:prSet/>
      <dgm:spPr/>
      <dgm:t>
        <a:bodyPr/>
        <a:lstStyle/>
        <a:p>
          <a:endParaRPr lang="en-US"/>
        </a:p>
      </dgm:t>
    </dgm:pt>
    <dgm:pt modelId="{03B27E31-CD35-C54C-A8B9-845FDA473402}" type="sibTrans" cxnId="{B505F218-D032-B34C-8FBA-1B47ACBCEAD7}">
      <dgm:prSet/>
      <dgm:spPr/>
      <dgm:t>
        <a:bodyPr/>
        <a:lstStyle/>
        <a:p>
          <a:endParaRPr lang="en-US"/>
        </a:p>
      </dgm:t>
    </dgm:pt>
    <dgm:pt modelId="{1527707E-DE81-A04F-B316-3D40E3B8885A}">
      <dgm:prSet phldrT="[Text]"/>
      <dgm:spPr/>
      <dgm:t>
        <a:bodyPr/>
        <a:lstStyle/>
        <a:p>
          <a:r>
            <a:rPr lang="en-US" dirty="0"/>
            <a:t>Outsourcing of skilled workers</a:t>
          </a:r>
        </a:p>
      </dgm:t>
    </dgm:pt>
    <dgm:pt modelId="{13AA5F16-5A5B-574E-A93C-526EB7E4289B}" type="parTrans" cxnId="{113D4BC2-B15F-294F-9118-24624BF2FD8C}">
      <dgm:prSet/>
      <dgm:spPr/>
      <dgm:t>
        <a:bodyPr/>
        <a:lstStyle/>
        <a:p>
          <a:endParaRPr lang="en-US"/>
        </a:p>
      </dgm:t>
    </dgm:pt>
    <dgm:pt modelId="{8000B666-D3DC-334E-81C2-75EEC1B634B8}" type="sibTrans" cxnId="{113D4BC2-B15F-294F-9118-24624BF2FD8C}">
      <dgm:prSet/>
      <dgm:spPr/>
      <dgm:t>
        <a:bodyPr/>
        <a:lstStyle/>
        <a:p>
          <a:endParaRPr lang="en-US"/>
        </a:p>
      </dgm:t>
    </dgm:pt>
    <dgm:pt modelId="{01434D0F-5C2E-8D4A-A8B6-A477C960DE13}">
      <dgm:prSet phldrT="[Text]"/>
      <dgm:spPr/>
      <dgm:t>
        <a:bodyPr/>
        <a:lstStyle/>
        <a:p>
          <a:r>
            <a:rPr lang="en-US" dirty="0"/>
            <a:t>Cost intensive manufacturing</a:t>
          </a:r>
        </a:p>
      </dgm:t>
    </dgm:pt>
    <dgm:pt modelId="{399C8EEC-50E9-4548-B69C-C33146D99003}" type="parTrans" cxnId="{9577D13B-1916-374C-839E-0DFADB9EF95A}">
      <dgm:prSet/>
      <dgm:spPr/>
      <dgm:t>
        <a:bodyPr/>
        <a:lstStyle/>
        <a:p>
          <a:endParaRPr lang="en-US"/>
        </a:p>
      </dgm:t>
    </dgm:pt>
    <dgm:pt modelId="{9C3A2118-B796-8A4F-B4D3-CA33F769E229}" type="sibTrans" cxnId="{9577D13B-1916-374C-839E-0DFADB9EF95A}">
      <dgm:prSet/>
      <dgm:spPr/>
      <dgm:t>
        <a:bodyPr/>
        <a:lstStyle/>
        <a:p>
          <a:endParaRPr lang="en-US"/>
        </a:p>
      </dgm:t>
    </dgm:pt>
    <dgm:pt modelId="{F897170A-E834-D649-92D0-052798D0FAB8}">
      <dgm:prSet phldrT="[Text]"/>
      <dgm:spPr/>
      <dgm:t>
        <a:bodyPr/>
        <a:lstStyle/>
        <a:p>
          <a:r>
            <a:rPr lang="en-US" dirty="0"/>
            <a:t>Positive Hypothesis</a:t>
          </a:r>
        </a:p>
      </dgm:t>
    </dgm:pt>
    <dgm:pt modelId="{A63B6295-37DC-6441-916F-C8A966AEE3F0}" type="sibTrans" cxnId="{30C16985-858F-F34A-819A-ADAD3152308F}">
      <dgm:prSet/>
      <dgm:spPr/>
      <dgm:t>
        <a:bodyPr/>
        <a:lstStyle/>
        <a:p>
          <a:endParaRPr lang="en-US"/>
        </a:p>
      </dgm:t>
    </dgm:pt>
    <dgm:pt modelId="{4951DE70-F16F-DC4A-BB14-9C48BA3A5A75}" type="parTrans" cxnId="{30C16985-858F-F34A-819A-ADAD3152308F}">
      <dgm:prSet/>
      <dgm:spPr/>
      <dgm:t>
        <a:bodyPr/>
        <a:lstStyle/>
        <a:p>
          <a:endParaRPr lang="en-US"/>
        </a:p>
      </dgm:t>
    </dgm:pt>
    <dgm:pt modelId="{273214C4-8E7B-4A40-B6A3-35B0FC40F4F4}">
      <dgm:prSet/>
      <dgm:spPr/>
      <dgm:t>
        <a:bodyPr/>
        <a:lstStyle/>
        <a:p>
          <a:r>
            <a:rPr lang="en-US" dirty="0"/>
            <a:t>Eco friendly</a:t>
          </a:r>
        </a:p>
      </dgm:t>
    </dgm:pt>
    <dgm:pt modelId="{B52BC5ED-0517-2245-B31D-F0CBCA084C11}" type="parTrans" cxnId="{C94055B5-A5FD-C14B-A684-5BBC7F871D0B}">
      <dgm:prSet/>
      <dgm:spPr/>
      <dgm:t>
        <a:bodyPr/>
        <a:lstStyle/>
        <a:p>
          <a:endParaRPr lang="en-US"/>
        </a:p>
      </dgm:t>
    </dgm:pt>
    <dgm:pt modelId="{6845B770-5869-1D49-B60A-F2A96AB8F4B9}" type="sibTrans" cxnId="{C94055B5-A5FD-C14B-A684-5BBC7F871D0B}">
      <dgm:prSet/>
      <dgm:spPr/>
      <dgm:t>
        <a:bodyPr/>
        <a:lstStyle/>
        <a:p>
          <a:endParaRPr lang="en-US"/>
        </a:p>
      </dgm:t>
    </dgm:pt>
    <dgm:pt modelId="{695A3E88-8C3B-B446-9DE9-57F96EAA4DED}">
      <dgm:prSet/>
      <dgm:spPr/>
      <dgm:t>
        <a:bodyPr/>
        <a:lstStyle/>
        <a:p>
          <a:r>
            <a:rPr lang="en-US" dirty="0"/>
            <a:t>Scarcity of raw material</a:t>
          </a:r>
        </a:p>
      </dgm:t>
    </dgm:pt>
    <dgm:pt modelId="{7E85C07F-D691-2340-9B7F-5BF12E5FBE1A}" type="parTrans" cxnId="{2CE6FFEF-7F4B-B44E-ACFD-4247B55708AE}">
      <dgm:prSet/>
      <dgm:spPr/>
      <dgm:t>
        <a:bodyPr/>
        <a:lstStyle/>
        <a:p>
          <a:endParaRPr lang="en-US"/>
        </a:p>
      </dgm:t>
    </dgm:pt>
    <dgm:pt modelId="{D515F6B1-EBCD-BB44-B3C8-097E1874DFDB}" type="sibTrans" cxnId="{2CE6FFEF-7F4B-B44E-ACFD-4247B55708AE}">
      <dgm:prSet/>
      <dgm:spPr/>
      <dgm:t>
        <a:bodyPr/>
        <a:lstStyle/>
        <a:p>
          <a:endParaRPr lang="en-US"/>
        </a:p>
      </dgm:t>
    </dgm:pt>
    <dgm:pt modelId="{D78FA719-14BA-C74D-826F-D5A19301AD7F}" type="pres">
      <dgm:prSet presAssocID="{F7979786-8AA2-5842-B2A0-D616017794F2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F86A87-C55B-9B4A-B97D-BCFB3327FFF2}" type="pres">
      <dgm:prSet presAssocID="{F897170A-E834-D649-92D0-052798D0FAB8}" presName="compNode" presStyleCnt="0"/>
      <dgm:spPr/>
    </dgm:pt>
    <dgm:pt modelId="{3F4AE0CE-0B93-774E-80D1-8C3F300606FE}" type="pres">
      <dgm:prSet presAssocID="{F897170A-E834-D649-92D0-052798D0FAB8}" presName="aNode" presStyleLbl="bgShp" presStyleIdx="0" presStyleCnt="2"/>
      <dgm:spPr/>
      <dgm:t>
        <a:bodyPr/>
        <a:lstStyle/>
        <a:p>
          <a:endParaRPr lang="en-US"/>
        </a:p>
      </dgm:t>
    </dgm:pt>
    <dgm:pt modelId="{D236816C-C542-F84A-BEF5-327822AC39EB}" type="pres">
      <dgm:prSet presAssocID="{F897170A-E834-D649-92D0-052798D0FAB8}" presName="textNode" presStyleLbl="bgShp" presStyleIdx="0" presStyleCnt="2"/>
      <dgm:spPr/>
      <dgm:t>
        <a:bodyPr/>
        <a:lstStyle/>
        <a:p>
          <a:endParaRPr lang="en-US"/>
        </a:p>
      </dgm:t>
    </dgm:pt>
    <dgm:pt modelId="{DB6562CC-BDD7-954C-B3FB-B9B0DBD304EF}" type="pres">
      <dgm:prSet presAssocID="{F897170A-E834-D649-92D0-052798D0FAB8}" presName="compChildNode" presStyleCnt="0"/>
      <dgm:spPr/>
    </dgm:pt>
    <dgm:pt modelId="{C99FCAEA-E7E1-FB4A-BE08-FE0486848B8A}" type="pres">
      <dgm:prSet presAssocID="{F897170A-E834-D649-92D0-052798D0FAB8}" presName="theInnerList" presStyleCnt="0"/>
      <dgm:spPr/>
    </dgm:pt>
    <dgm:pt modelId="{2EC7969D-9393-7748-9296-2262023D2B18}" type="pres">
      <dgm:prSet presAssocID="{E7A9AE58-ED71-CE4D-8698-751DD89D428A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7CE711-0B70-9B44-A24F-EF4167ABFFB6}" type="pres">
      <dgm:prSet presAssocID="{E7A9AE58-ED71-CE4D-8698-751DD89D428A}" presName="aSpace2" presStyleCnt="0"/>
      <dgm:spPr/>
    </dgm:pt>
    <dgm:pt modelId="{7EDA6B8E-992E-2D44-BCD2-7092B63D29B1}" type="pres">
      <dgm:prSet presAssocID="{ADD32962-0465-D54E-A74F-02621F0CB595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DC95F8-ABCF-0E49-A669-B0E07E21EF52}" type="pres">
      <dgm:prSet presAssocID="{ADD32962-0465-D54E-A74F-02621F0CB595}" presName="aSpace2" presStyleCnt="0"/>
      <dgm:spPr/>
    </dgm:pt>
    <dgm:pt modelId="{12B9B548-1EAD-BA42-AA5E-6CE9383FB04D}" type="pres">
      <dgm:prSet presAssocID="{273214C4-8E7B-4A40-B6A3-35B0FC40F4F4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06AAFC-8753-D64F-8A22-6BED7D0C8788}" type="pres">
      <dgm:prSet presAssocID="{F897170A-E834-D649-92D0-052798D0FAB8}" presName="aSpace" presStyleCnt="0"/>
      <dgm:spPr/>
    </dgm:pt>
    <dgm:pt modelId="{BFA87E3F-9765-B047-9DD4-41819EC51BBD}" type="pres">
      <dgm:prSet presAssocID="{F082724A-1B9E-2A43-B57A-EB08B5D2EACB}" presName="compNode" presStyleCnt="0"/>
      <dgm:spPr/>
    </dgm:pt>
    <dgm:pt modelId="{26809F42-DBE4-BB4F-98AA-A6D725A79430}" type="pres">
      <dgm:prSet presAssocID="{F082724A-1B9E-2A43-B57A-EB08B5D2EACB}" presName="aNode" presStyleLbl="bgShp" presStyleIdx="1" presStyleCnt="2" custLinFactNeighborX="305" custLinFactNeighborY="-969"/>
      <dgm:spPr/>
      <dgm:t>
        <a:bodyPr/>
        <a:lstStyle/>
        <a:p>
          <a:endParaRPr lang="en-US"/>
        </a:p>
      </dgm:t>
    </dgm:pt>
    <dgm:pt modelId="{FA9C761C-5499-5342-AC14-6E4CA28B736E}" type="pres">
      <dgm:prSet presAssocID="{F082724A-1B9E-2A43-B57A-EB08B5D2EACB}" presName="textNode" presStyleLbl="bgShp" presStyleIdx="1" presStyleCnt="2"/>
      <dgm:spPr/>
      <dgm:t>
        <a:bodyPr/>
        <a:lstStyle/>
        <a:p>
          <a:endParaRPr lang="en-US"/>
        </a:p>
      </dgm:t>
    </dgm:pt>
    <dgm:pt modelId="{8450CEF6-A982-DE4D-8860-A0D03CEEEDFB}" type="pres">
      <dgm:prSet presAssocID="{F082724A-1B9E-2A43-B57A-EB08B5D2EACB}" presName="compChildNode" presStyleCnt="0"/>
      <dgm:spPr/>
    </dgm:pt>
    <dgm:pt modelId="{1995097F-81C2-2148-B562-098A0E010EFD}" type="pres">
      <dgm:prSet presAssocID="{F082724A-1B9E-2A43-B57A-EB08B5D2EACB}" presName="theInnerList" presStyleCnt="0"/>
      <dgm:spPr/>
    </dgm:pt>
    <dgm:pt modelId="{8BAE367D-1B46-0045-8D03-0F0C5024F7AE}" type="pres">
      <dgm:prSet presAssocID="{1527707E-DE81-A04F-B316-3D40E3B8885A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799ED5-E0A1-2249-8C4A-CDDF3780E38B}" type="pres">
      <dgm:prSet presAssocID="{1527707E-DE81-A04F-B316-3D40E3B8885A}" presName="aSpace2" presStyleCnt="0"/>
      <dgm:spPr/>
    </dgm:pt>
    <dgm:pt modelId="{C91176D0-BF75-D94E-B9AA-C908B870D484}" type="pres">
      <dgm:prSet presAssocID="{695A3E88-8C3B-B446-9DE9-57F96EAA4DED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3E2300-0581-0E49-B7FC-B5954F050265}" type="pres">
      <dgm:prSet presAssocID="{695A3E88-8C3B-B446-9DE9-57F96EAA4DED}" presName="aSpace2" presStyleCnt="0"/>
      <dgm:spPr/>
    </dgm:pt>
    <dgm:pt modelId="{D906495D-0470-4647-9BE6-2FB9040A7E0D}" type="pres">
      <dgm:prSet presAssocID="{01434D0F-5C2E-8D4A-A8B6-A477C960DE13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6665120-96EF-D54A-9969-4B57091C6FFE}" type="presOf" srcId="{F897170A-E834-D649-92D0-052798D0FAB8}" destId="{3F4AE0CE-0B93-774E-80D1-8C3F300606FE}" srcOrd="0" destOrd="0" presId="urn:microsoft.com/office/officeart/2005/8/layout/lProcess2"/>
    <dgm:cxn modelId="{2CE6FFEF-7F4B-B44E-ACFD-4247B55708AE}" srcId="{F082724A-1B9E-2A43-B57A-EB08B5D2EACB}" destId="{695A3E88-8C3B-B446-9DE9-57F96EAA4DED}" srcOrd="1" destOrd="0" parTransId="{7E85C07F-D691-2340-9B7F-5BF12E5FBE1A}" sibTransId="{D515F6B1-EBCD-BB44-B3C8-097E1874DFDB}"/>
    <dgm:cxn modelId="{B10C1974-5AA5-1440-9142-538E7F398041}" type="presOf" srcId="{F897170A-E834-D649-92D0-052798D0FAB8}" destId="{D236816C-C542-F84A-BEF5-327822AC39EB}" srcOrd="1" destOrd="0" presId="urn:microsoft.com/office/officeart/2005/8/layout/lProcess2"/>
    <dgm:cxn modelId="{30C16985-858F-F34A-819A-ADAD3152308F}" srcId="{F7979786-8AA2-5842-B2A0-D616017794F2}" destId="{F897170A-E834-D649-92D0-052798D0FAB8}" srcOrd="0" destOrd="0" parTransId="{4951DE70-F16F-DC4A-BB14-9C48BA3A5A75}" sibTransId="{A63B6295-37DC-6441-916F-C8A966AEE3F0}"/>
    <dgm:cxn modelId="{AECB2FC6-4348-0F4D-80EE-E5C2D0BB9EF4}" type="presOf" srcId="{E7A9AE58-ED71-CE4D-8698-751DD89D428A}" destId="{2EC7969D-9393-7748-9296-2262023D2B18}" srcOrd="0" destOrd="0" presId="urn:microsoft.com/office/officeart/2005/8/layout/lProcess2"/>
    <dgm:cxn modelId="{2F071975-5AAC-D847-A4C8-5E1C51B61924}" type="presOf" srcId="{01434D0F-5C2E-8D4A-A8B6-A477C960DE13}" destId="{D906495D-0470-4647-9BE6-2FB9040A7E0D}" srcOrd="0" destOrd="0" presId="urn:microsoft.com/office/officeart/2005/8/layout/lProcess2"/>
    <dgm:cxn modelId="{8286A994-8AC6-024D-827C-0D2B72D1D50B}" srcId="{F897170A-E834-D649-92D0-052798D0FAB8}" destId="{ADD32962-0465-D54E-A74F-02621F0CB595}" srcOrd="1" destOrd="0" parTransId="{DDE7D924-58BE-9C4B-889A-6A81EBA3C1C3}" sibTransId="{06A55D3F-C065-7448-B87A-B5183894B43A}"/>
    <dgm:cxn modelId="{9308F30B-E4F9-9647-AD26-BD630C57FF5F}" type="presOf" srcId="{F7979786-8AA2-5842-B2A0-D616017794F2}" destId="{D78FA719-14BA-C74D-826F-D5A19301AD7F}" srcOrd="0" destOrd="0" presId="urn:microsoft.com/office/officeart/2005/8/layout/lProcess2"/>
    <dgm:cxn modelId="{B505F218-D032-B34C-8FBA-1B47ACBCEAD7}" srcId="{F7979786-8AA2-5842-B2A0-D616017794F2}" destId="{F082724A-1B9E-2A43-B57A-EB08B5D2EACB}" srcOrd="1" destOrd="0" parTransId="{1BEBEB4E-EC52-574D-B7DE-F261388899B3}" sibTransId="{03B27E31-CD35-C54C-A8B9-845FDA473402}"/>
    <dgm:cxn modelId="{113D4BC2-B15F-294F-9118-24624BF2FD8C}" srcId="{F082724A-1B9E-2A43-B57A-EB08B5D2EACB}" destId="{1527707E-DE81-A04F-B316-3D40E3B8885A}" srcOrd="0" destOrd="0" parTransId="{13AA5F16-5A5B-574E-A93C-526EB7E4289B}" sibTransId="{8000B666-D3DC-334E-81C2-75EEC1B634B8}"/>
    <dgm:cxn modelId="{F5BDABD8-B1E1-124F-B8BD-AEF3EEAD7687}" srcId="{F897170A-E834-D649-92D0-052798D0FAB8}" destId="{E7A9AE58-ED71-CE4D-8698-751DD89D428A}" srcOrd="0" destOrd="0" parTransId="{EFA3E7DE-C5BC-7948-9F61-ED61786A8116}" sibTransId="{085FF9C1-6718-E24E-A9D1-347880FAB135}"/>
    <dgm:cxn modelId="{E351BFF3-63FD-F645-AFBC-60BF706C0414}" type="presOf" srcId="{695A3E88-8C3B-B446-9DE9-57F96EAA4DED}" destId="{C91176D0-BF75-D94E-B9AA-C908B870D484}" srcOrd="0" destOrd="0" presId="urn:microsoft.com/office/officeart/2005/8/layout/lProcess2"/>
    <dgm:cxn modelId="{C94055B5-A5FD-C14B-A684-5BBC7F871D0B}" srcId="{F897170A-E834-D649-92D0-052798D0FAB8}" destId="{273214C4-8E7B-4A40-B6A3-35B0FC40F4F4}" srcOrd="2" destOrd="0" parTransId="{B52BC5ED-0517-2245-B31D-F0CBCA084C11}" sibTransId="{6845B770-5869-1D49-B60A-F2A96AB8F4B9}"/>
    <dgm:cxn modelId="{B544728C-7F6A-924D-A998-F5C535C8A575}" type="presOf" srcId="{F082724A-1B9E-2A43-B57A-EB08B5D2EACB}" destId="{FA9C761C-5499-5342-AC14-6E4CA28B736E}" srcOrd="1" destOrd="0" presId="urn:microsoft.com/office/officeart/2005/8/layout/lProcess2"/>
    <dgm:cxn modelId="{670A79BD-4D94-2E4D-898A-1F1BD6371213}" type="presOf" srcId="{1527707E-DE81-A04F-B316-3D40E3B8885A}" destId="{8BAE367D-1B46-0045-8D03-0F0C5024F7AE}" srcOrd="0" destOrd="0" presId="urn:microsoft.com/office/officeart/2005/8/layout/lProcess2"/>
    <dgm:cxn modelId="{FCBFE7D5-EA4D-2544-A37D-4036DD5A17D5}" type="presOf" srcId="{273214C4-8E7B-4A40-B6A3-35B0FC40F4F4}" destId="{12B9B548-1EAD-BA42-AA5E-6CE9383FB04D}" srcOrd="0" destOrd="0" presId="urn:microsoft.com/office/officeart/2005/8/layout/lProcess2"/>
    <dgm:cxn modelId="{9577D13B-1916-374C-839E-0DFADB9EF95A}" srcId="{F082724A-1B9E-2A43-B57A-EB08B5D2EACB}" destId="{01434D0F-5C2E-8D4A-A8B6-A477C960DE13}" srcOrd="2" destOrd="0" parTransId="{399C8EEC-50E9-4548-B69C-C33146D99003}" sibTransId="{9C3A2118-B796-8A4F-B4D3-CA33F769E229}"/>
    <dgm:cxn modelId="{6DEBD55C-AA7B-2641-BE5A-B0127ED4B02A}" type="presOf" srcId="{ADD32962-0465-D54E-A74F-02621F0CB595}" destId="{7EDA6B8E-992E-2D44-BCD2-7092B63D29B1}" srcOrd="0" destOrd="0" presId="urn:microsoft.com/office/officeart/2005/8/layout/lProcess2"/>
    <dgm:cxn modelId="{50C17259-5786-9D42-B723-03B423A8F269}" type="presOf" srcId="{F082724A-1B9E-2A43-B57A-EB08B5D2EACB}" destId="{26809F42-DBE4-BB4F-98AA-A6D725A79430}" srcOrd="0" destOrd="0" presId="urn:microsoft.com/office/officeart/2005/8/layout/lProcess2"/>
    <dgm:cxn modelId="{956BE73C-8A9F-904E-B9E3-049B0EFCAAFF}" type="presParOf" srcId="{D78FA719-14BA-C74D-826F-D5A19301AD7F}" destId="{1BF86A87-C55B-9B4A-B97D-BCFB3327FFF2}" srcOrd="0" destOrd="0" presId="urn:microsoft.com/office/officeart/2005/8/layout/lProcess2"/>
    <dgm:cxn modelId="{CB41A9CE-FDF5-BA42-BD29-879FFBDC09C7}" type="presParOf" srcId="{1BF86A87-C55B-9B4A-B97D-BCFB3327FFF2}" destId="{3F4AE0CE-0B93-774E-80D1-8C3F300606FE}" srcOrd="0" destOrd="0" presId="urn:microsoft.com/office/officeart/2005/8/layout/lProcess2"/>
    <dgm:cxn modelId="{F34C964D-DD13-424C-8C28-A10040E401E0}" type="presParOf" srcId="{1BF86A87-C55B-9B4A-B97D-BCFB3327FFF2}" destId="{D236816C-C542-F84A-BEF5-327822AC39EB}" srcOrd="1" destOrd="0" presId="urn:microsoft.com/office/officeart/2005/8/layout/lProcess2"/>
    <dgm:cxn modelId="{79BB9AFD-16AE-7B43-B897-F7D8A76F06E9}" type="presParOf" srcId="{1BF86A87-C55B-9B4A-B97D-BCFB3327FFF2}" destId="{DB6562CC-BDD7-954C-B3FB-B9B0DBD304EF}" srcOrd="2" destOrd="0" presId="urn:microsoft.com/office/officeart/2005/8/layout/lProcess2"/>
    <dgm:cxn modelId="{C9B7F9F0-0F3A-5E4D-B003-85E5AA10478E}" type="presParOf" srcId="{DB6562CC-BDD7-954C-B3FB-B9B0DBD304EF}" destId="{C99FCAEA-E7E1-FB4A-BE08-FE0486848B8A}" srcOrd="0" destOrd="0" presId="urn:microsoft.com/office/officeart/2005/8/layout/lProcess2"/>
    <dgm:cxn modelId="{4E77D3B9-E39E-AF4B-A26E-63D054C72C5B}" type="presParOf" srcId="{C99FCAEA-E7E1-FB4A-BE08-FE0486848B8A}" destId="{2EC7969D-9393-7748-9296-2262023D2B18}" srcOrd="0" destOrd="0" presId="urn:microsoft.com/office/officeart/2005/8/layout/lProcess2"/>
    <dgm:cxn modelId="{775D03C4-2D7B-AC48-852D-97A3FC7200E1}" type="presParOf" srcId="{C99FCAEA-E7E1-FB4A-BE08-FE0486848B8A}" destId="{697CE711-0B70-9B44-A24F-EF4167ABFFB6}" srcOrd="1" destOrd="0" presId="urn:microsoft.com/office/officeart/2005/8/layout/lProcess2"/>
    <dgm:cxn modelId="{E9E03F88-29F1-FA4A-BBC6-F5CB8C91662C}" type="presParOf" srcId="{C99FCAEA-E7E1-FB4A-BE08-FE0486848B8A}" destId="{7EDA6B8E-992E-2D44-BCD2-7092B63D29B1}" srcOrd="2" destOrd="0" presId="urn:microsoft.com/office/officeart/2005/8/layout/lProcess2"/>
    <dgm:cxn modelId="{262273B5-214E-BA4D-847B-D1EDAC5D19F6}" type="presParOf" srcId="{C99FCAEA-E7E1-FB4A-BE08-FE0486848B8A}" destId="{B0DC95F8-ABCF-0E49-A669-B0E07E21EF52}" srcOrd="3" destOrd="0" presId="urn:microsoft.com/office/officeart/2005/8/layout/lProcess2"/>
    <dgm:cxn modelId="{45114FAB-0E5E-5B4B-B64E-83918635E8A5}" type="presParOf" srcId="{C99FCAEA-E7E1-FB4A-BE08-FE0486848B8A}" destId="{12B9B548-1EAD-BA42-AA5E-6CE9383FB04D}" srcOrd="4" destOrd="0" presId="urn:microsoft.com/office/officeart/2005/8/layout/lProcess2"/>
    <dgm:cxn modelId="{0EF523CB-932F-C74C-9FD7-9A148297C701}" type="presParOf" srcId="{D78FA719-14BA-C74D-826F-D5A19301AD7F}" destId="{D006AAFC-8753-D64F-8A22-6BED7D0C8788}" srcOrd="1" destOrd="0" presId="urn:microsoft.com/office/officeart/2005/8/layout/lProcess2"/>
    <dgm:cxn modelId="{7BC93B37-9EF1-1842-AE6E-FC86AA2F15CA}" type="presParOf" srcId="{D78FA719-14BA-C74D-826F-D5A19301AD7F}" destId="{BFA87E3F-9765-B047-9DD4-41819EC51BBD}" srcOrd="2" destOrd="0" presId="urn:microsoft.com/office/officeart/2005/8/layout/lProcess2"/>
    <dgm:cxn modelId="{E54D4FAD-40C8-A947-92DC-58F8365D58D5}" type="presParOf" srcId="{BFA87E3F-9765-B047-9DD4-41819EC51BBD}" destId="{26809F42-DBE4-BB4F-98AA-A6D725A79430}" srcOrd="0" destOrd="0" presId="urn:microsoft.com/office/officeart/2005/8/layout/lProcess2"/>
    <dgm:cxn modelId="{7EB369D2-2D0D-264F-8E5B-7C2BD32652AA}" type="presParOf" srcId="{BFA87E3F-9765-B047-9DD4-41819EC51BBD}" destId="{FA9C761C-5499-5342-AC14-6E4CA28B736E}" srcOrd="1" destOrd="0" presId="urn:microsoft.com/office/officeart/2005/8/layout/lProcess2"/>
    <dgm:cxn modelId="{BE1D27D5-F800-7742-8F92-2B6C934318BF}" type="presParOf" srcId="{BFA87E3F-9765-B047-9DD4-41819EC51BBD}" destId="{8450CEF6-A982-DE4D-8860-A0D03CEEEDFB}" srcOrd="2" destOrd="0" presId="urn:microsoft.com/office/officeart/2005/8/layout/lProcess2"/>
    <dgm:cxn modelId="{84ECB593-181C-2E46-AB1B-39C35A75B4A8}" type="presParOf" srcId="{8450CEF6-A982-DE4D-8860-A0D03CEEEDFB}" destId="{1995097F-81C2-2148-B562-098A0E010EFD}" srcOrd="0" destOrd="0" presId="urn:microsoft.com/office/officeart/2005/8/layout/lProcess2"/>
    <dgm:cxn modelId="{EFA40D70-A79D-0C45-8671-B66BBDAE50D8}" type="presParOf" srcId="{1995097F-81C2-2148-B562-098A0E010EFD}" destId="{8BAE367D-1B46-0045-8D03-0F0C5024F7AE}" srcOrd="0" destOrd="0" presId="urn:microsoft.com/office/officeart/2005/8/layout/lProcess2"/>
    <dgm:cxn modelId="{9423FAF5-3421-944D-B56C-ACDA8E3CD166}" type="presParOf" srcId="{1995097F-81C2-2148-B562-098A0E010EFD}" destId="{FD799ED5-E0A1-2249-8C4A-CDDF3780E38B}" srcOrd="1" destOrd="0" presId="urn:microsoft.com/office/officeart/2005/8/layout/lProcess2"/>
    <dgm:cxn modelId="{69C38656-2280-544C-86A1-93412C413020}" type="presParOf" srcId="{1995097F-81C2-2148-B562-098A0E010EFD}" destId="{C91176D0-BF75-D94E-B9AA-C908B870D484}" srcOrd="2" destOrd="0" presId="urn:microsoft.com/office/officeart/2005/8/layout/lProcess2"/>
    <dgm:cxn modelId="{2CC22805-DA98-8E45-831C-DF1D02844959}" type="presParOf" srcId="{1995097F-81C2-2148-B562-098A0E010EFD}" destId="{643E2300-0581-0E49-B7FC-B5954F050265}" srcOrd="3" destOrd="0" presId="urn:microsoft.com/office/officeart/2005/8/layout/lProcess2"/>
    <dgm:cxn modelId="{2D11C087-9D55-C949-90BA-2A8441F60321}" type="presParOf" srcId="{1995097F-81C2-2148-B562-098A0E010EFD}" destId="{D906495D-0470-4647-9BE6-2FB9040A7E0D}" srcOrd="4" destOrd="0" presId="urn:microsoft.com/office/officeart/2005/8/layout/lProcess2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D3D6574-AA16-A64C-9D65-44FE4440DFD3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913B95B-FDAF-E242-82D3-C56FE7936DD9}">
      <dgm:prSet phldrT="[Text]" custT="1"/>
      <dgm:spPr/>
      <dgm:t>
        <a:bodyPr/>
        <a:lstStyle/>
        <a:p>
          <a:r>
            <a:rPr lang="en-US" sz="2800" dirty="0"/>
            <a:t>AWARENESS OF NEED</a:t>
          </a:r>
        </a:p>
      </dgm:t>
    </dgm:pt>
    <dgm:pt modelId="{66D1E68E-9FA9-BF4F-8250-19601A882BC4}" type="parTrans" cxnId="{8E45C392-B0FB-3641-A1CB-47F16665A94A}">
      <dgm:prSet/>
      <dgm:spPr/>
      <dgm:t>
        <a:bodyPr/>
        <a:lstStyle/>
        <a:p>
          <a:endParaRPr lang="en-US" sz="2400"/>
        </a:p>
      </dgm:t>
    </dgm:pt>
    <dgm:pt modelId="{5611BD71-25A3-6940-ACD4-AB088ABC7550}" type="sibTrans" cxnId="{8E45C392-B0FB-3641-A1CB-47F16665A94A}">
      <dgm:prSet/>
      <dgm:spPr/>
      <dgm:t>
        <a:bodyPr/>
        <a:lstStyle/>
        <a:p>
          <a:endParaRPr lang="en-US" sz="2400"/>
        </a:p>
      </dgm:t>
    </dgm:pt>
    <dgm:pt modelId="{2D69841B-6A33-A841-9070-F240BC4DD1D8}">
      <dgm:prSet phldrT="[Text]" custT="1"/>
      <dgm:spPr/>
      <dgm:t>
        <a:bodyPr/>
        <a:lstStyle/>
        <a:p>
          <a:r>
            <a:rPr lang="en-US" sz="2600" dirty="0"/>
            <a:t>Advertisement at most widely used public transport stations</a:t>
          </a:r>
        </a:p>
      </dgm:t>
    </dgm:pt>
    <dgm:pt modelId="{195923C4-924E-B14A-A55A-D72B5999F45F}" type="parTrans" cxnId="{64502FF7-2030-7949-A343-11E8BDE7889B}">
      <dgm:prSet/>
      <dgm:spPr/>
      <dgm:t>
        <a:bodyPr/>
        <a:lstStyle/>
        <a:p>
          <a:endParaRPr lang="en-US" sz="2400"/>
        </a:p>
      </dgm:t>
    </dgm:pt>
    <dgm:pt modelId="{6DFB6377-5886-1D46-9839-78E2F6BF4863}" type="sibTrans" cxnId="{64502FF7-2030-7949-A343-11E8BDE7889B}">
      <dgm:prSet/>
      <dgm:spPr/>
      <dgm:t>
        <a:bodyPr/>
        <a:lstStyle/>
        <a:p>
          <a:endParaRPr lang="en-US" sz="2400"/>
        </a:p>
      </dgm:t>
    </dgm:pt>
    <dgm:pt modelId="{81D99024-E109-E242-ABF2-0FEEAD8E58F0}">
      <dgm:prSet phldrT="[Text]" custT="1"/>
      <dgm:spPr/>
      <dgm:t>
        <a:bodyPr/>
        <a:lstStyle/>
        <a:p>
          <a:r>
            <a:rPr lang="en-US" sz="2800" dirty="0"/>
            <a:t>EVALUATION OF SEARCH OPTIONS</a:t>
          </a:r>
        </a:p>
      </dgm:t>
    </dgm:pt>
    <dgm:pt modelId="{6AAA12E3-7F03-3248-83E2-5F15A488AA32}" type="parTrans" cxnId="{7554E56B-BFEE-8141-BCE3-068CBA42F14D}">
      <dgm:prSet/>
      <dgm:spPr/>
      <dgm:t>
        <a:bodyPr/>
        <a:lstStyle/>
        <a:p>
          <a:endParaRPr lang="en-US" sz="2400"/>
        </a:p>
      </dgm:t>
    </dgm:pt>
    <dgm:pt modelId="{95BB10E6-EC57-F747-9641-BF0B7F0A2EFA}" type="sibTrans" cxnId="{7554E56B-BFEE-8141-BCE3-068CBA42F14D}">
      <dgm:prSet/>
      <dgm:spPr/>
      <dgm:t>
        <a:bodyPr/>
        <a:lstStyle/>
        <a:p>
          <a:endParaRPr lang="en-US" sz="2400"/>
        </a:p>
      </dgm:t>
    </dgm:pt>
    <dgm:pt modelId="{E780DFF8-3362-1245-A00A-34FEA5B397DE}">
      <dgm:prSet phldrT="[Text]" custT="1"/>
      <dgm:spPr/>
      <dgm:t>
        <a:bodyPr/>
        <a:lstStyle/>
        <a:p>
          <a:r>
            <a:rPr lang="en-US" sz="2600" dirty="0"/>
            <a:t>Product sample distribution at kids school</a:t>
          </a:r>
        </a:p>
      </dgm:t>
    </dgm:pt>
    <dgm:pt modelId="{BDAFBCC4-EB23-0641-9B77-0279827CEBF6}" type="parTrans" cxnId="{8BEF6FDD-DD3A-564A-A67A-0E03125F217D}">
      <dgm:prSet/>
      <dgm:spPr/>
      <dgm:t>
        <a:bodyPr/>
        <a:lstStyle/>
        <a:p>
          <a:endParaRPr lang="en-US" sz="2400"/>
        </a:p>
      </dgm:t>
    </dgm:pt>
    <dgm:pt modelId="{C3246F32-CF0F-B348-AF66-CDF62A8E09F3}" type="sibTrans" cxnId="{8BEF6FDD-DD3A-564A-A67A-0E03125F217D}">
      <dgm:prSet/>
      <dgm:spPr/>
      <dgm:t>
        <a:bodyPr/>
        <a:lstStyle/>
        <a:p>
          <a:endParaRPr lang="en-US" sz="2400"/>
        </a:p>
      </dgm:t>
    </dgm:pt>
    <dgm:pt modelId="{F0EBFC6E-4499-FA4B-A492-5366A14A95FF}">
      <dgm:prSet phldrT="[Text]" custT="1"/>
      <dgm:spPr/>
      <dgm:t>
        <a:bodyPr/>
        <a:lstStyle/>
        <a:p>
          <a:r>
            <a:rPr lang="en-US" sz="2600" dirty="0"/>
            <a:t>Return policy within 1 month</a:t>
          </a:r>
        </a:p>
      </dgm:t>
    </dgm:pt>
    <dgm:pt modelId="{D770062E-8108-0D4C-BF5A-70E59129CE1F}" type="parTrans" cxnId="{8641700A-C00A-3D44-A172-00EA0C82AF7E}">
      <dgm:prSet/>
      <dgm:spPr/>
      <dgm:t>
        <a:bodyPr/>
        <a:lstStyle/>
        <a:p>
          <a:endParaRPr lang="en-US" sz="2400"/>
        </a:p>
      </dgm:t>
    </dgm:pt>
    <dgm:pt modelId="{AE8A3BB7-B73A-A44A-BED4-F6133D743D0A}" type="sibTrans" cxnId="{8641700A-C00A-3D44-A172-00EA0C82AF7E}">
      <dgm:prSet/>
      <dgm:spPr/>
      <dgm:t>
        <a:bodyPr/>
        <a:lstStyle/>
        <a:p>
          <a:endParaRPr lang="en-US" sz="2400"/>
        </a:p>
      </dgm:t>
    </dgm:pt>
    <dgm:pt modelId="{8B06C015-C76A-5D44-8720-73AE73373F01}">
      <dgm:prSet phldrT="[Text]" custT="1"/>
      <dgm:spPr/>
      <dgm:t>
        <a:bodyPr/>
        <a:lstStyle/>
        <a:p>
          <a:r>
            <a:rPr lang="en-US" sz="2800" dirty="0"/>
            <a:t>USER EXPERIENCE</a:t>
          </a:r>
        </a:p>
      </dgm:t>
    </dgm:pt>
    <dgm:pt modelId="{6ECFEF37-E3F6-E34A-8EDE-15D27998E126}" type="parTrans" cxnId="{01E061B5-3449-894C-9A8A-E2F653D67A99}">
      <dgm:prSet/>
      <dgm:spPr/>
      <dgm:t>
        <a:bodyPr/>
        <a:lstStyle/>
        <a:p>
          <a:endParaRPr lang="en-US" sz="2400"/>
        </a:p>
      </dgm:t>
    </dgm:pt>
    <dgm:pt modelId="{D5FC4A5B-995E-F84A-8C88-5CD4F9C6C722}" type="sibTrans" cxnId="{01E061B5-3449-894C-9A8A-E2F653D67A99}">
      <dgm:prSet/>
      <dgm:spPr/>
      <dgm:t>
        <a:bodyPr/>
        <a:lstStyle/>
        <a:p>
          <a:endParaRPr lang="en-US" sz="2400"/>
        </a:p>
      </dgm:t>
    </dgm:pt>
    <dgm:pt modelId="{A026C080-2CF4-4E49-AAAD-FA0C93F2692A}">
      <dgm:prSet phldrT="[Text]" custT="1"/>
      <dgm:spPr/>
      <dgm:t>
        <a:bodyPr/>
        <a:lstStyle/>
        <a:p>
          <a:r>
            <a:rPr lang="en-US" sz="2600" dirty="0"/>
            <a:t>SMS on their registered mobile numbers and email</a:t>
          </a:r>
        </a:p>
      </dgm:t>
    </dgm:pt>
    <dgm:pt modelId="{77C9DB76-E6EC-4E4E-A9CB-A873565EC632}" type="parTrans" cxnId="{46C2FA8B-1D62-4241-A3D6-CC92B5E87F8E}">
      <dgm:prSet/>
      <dgm:spPr/>
      <dgm:t>
        <a:bodyPr/>
        <a:lstStyle/>
        <a:p>
          <a:endParaRPr lang="en-US" sz="2400"/>
        </a:p>
      </dgm:t>
    </dgm:pt>
    <dgm:pt modelId="{BC225B30-D460-5449-9AB8-F1EFD04A254F}" type="sibTrans" cxnId="{46C2FA8B-1D62-4241-A3D6-CC92B5E87F8E}">
      <dgm:prSet/>
      <dgm:spPr/>
      <dgm:t>
        <a:bodyPr/>
        <a:lstStyle/>
        <a:p>
          <a:endParaRPr lang="en-US" sz="2400"/>
        </a:p>
      </dgm:t>
    </dgm:pt>
    <dgm:pt modelId="{8C3E2853-E4BC-A949-96F8-71ECE7B6CFC9}">
      <dgm:prSet phldrT="[Text]" custT="1"/>
      <dgm:spPr/>
      <dgm:t>
        <a:bodyPr/>
        <a:lstStyle/>
        <a:p>
          <a:r>
            <a:rPr lang="en-US" sz="2600" dirty="0"/>
            <a:t>Social media tags, Example- Instagram</a:t>
          </a:r>
        </a:p>
      </dgm:t>
    </dgm:pt>
    <dgm:pt modelId="{EDBC582D-4E36-BF41-AD7B-BFEDD78BD18B}" type="parTrans" cxnId="{ABB55746-DF35-0941-803C-BB8C27EF1EE4}">
      <dgm:prSet/>
      <dgm:spPr/>
      <dgm:t>
        <a:bodyPr/>
        <a:lstStyle/>
        <a:p>
          <a:endParaRPr lang="en-US" sz="2400"/>
        </a:p>
      </dgm:t>
    </dgm:pt>
    <dgm:pt modelId="{21C313F7-8FA5-2148-800E-89334D7F2E18}" type="sibTrans" cxnId="{ABB55746-DF35-0941-803C-BB8C27EF1EE4}">
      <dgm:prSet/>
      <dgm:spPr/>
      <dgm:t>
        <a:bodyPr/>
        <a:lstStyle/>
        <a:p>
          <a:endParaRPr lang="en-US" sz="2400"/>
        </a:p>
      </dgm:t>
    </dgm:pt>
    <dgm:pt modelId="{13E79BFE-E2F8-F948-8609-D786A1CC4EDE}">
      <dgm:prSet phldrT="[Text]" custT="1"/>
      <dgm:spPr/>
      <dgm:t>
        <a:bodyPr/>
        <a:lstStyle/>
        <a:p>
          <a:r>
            <a:rPr lang="en-US" sz="2600" dirty="0"/>
            <a:t>Promotional events at amusement parks </a:t>
          </a:r>
        </a:p>
      </dgm:t>
    </dgm:pt>
    <dgm:pt modelId="{87DBFC51-F08A-3B42-A841-96B0220D0D17}" type="parTrans" cxnId="{40D8596A-6C1A-CA44-A4FB-D4420B2292CF}">
      <dgm:prSet/>
      <dgm:spPr/>
      <dgm:t>
        <a:bodyPr/>
        <a:lstStyle/>
        <a:p>
          <a:endParaRPr lang="en-US" sz="2400"/>
        </a:p>
      </dgm:t>
    </dgm:pt>
    <dgm:pt modelId="{469750D2-F470-8248-B309-B541BAAEDA12}" type="sibTrans" cxnId="{40D8596A-6C1A-CA44-A4FB-D4420B2292CF}">
      <dgm:prSet/>
      <dgm:spPr/>
      <dgm:t>
        <a:bodyPr/>
        <a:lstStyle/>
        <a:p>
          <a:endParaRPr lang="en-US" sz="2400"/>
        </a:p>
      </dgm:t>
    </dgm:pt>
    <dgm:pt modelId="{417FFB56-F2EF-F943-9ADE-F1A01582604B}">
      <dgm:prSet custT="1"/>
      <dgm:spPr/>
      <dgm:t>
        <a:bodyPr/>
        <a:lstStyle/>
        <a:p>
          <a:r>
            <a:rPr lang="en-US" sz="2800" dirty="0"/>
            <a:t>PURCHASE PROCESS</a:t>
          </a:r>
        </a:p>
      </dgm:t>
    </dgm:pt>
    <dgm:pt modelId="{20F06B8D-EBEC-8645-94F3-428878598EA2}" type="parTrans" cxnId="{77D07131-1AF9-5547-A0BC-FD555CBBD899}">
      <dgm:prSet/>
      <dgm:spPr/>
      <dgm:t>
        <a:bodyPr/>
        <a:lstStyle/>
        <a:p>
          <a:endParaRPr lang="en-US"/>
        </a:p>
      </dgm:t>
    </dgm:pt>
    <dgm:pt modelId="{9AAD565F-823A-4744-9320-AD0C16107EE6}" type="sibTrans" cxnId="{77D07131-1AF9-5547-A0BC-FD555CBBD899}">
      <dgm:prSet/>
      <dgm:spPr/>
      <dgm:t>
        <a:bodyPr/>
        <a:lstStyle/>
        <a:p>
          <a:endParaRPr lang="en-US"/>
        </a:p>
      </dgm:t>
    </dgm:pt>
    <dgm:pt modelId="{F03964D8-5793-7D4E-A33C-7C82BA882062}">
      <dgm:prSet custT="1"/>
      <dgm:spPr/>
      <dgm:t>
        <a:bodyPr/>
        <a:lstStyle/>
        <a:p>
          <a:r>
            <a:rPr lang="en-US" sz="2600" dirty="0"/>
            <a:t>Cash on delivery</a:t>
          </a:r>
        </a:p>
      </dgm:t>
    </dgm:pt>
    <dgm:pt modelId="{0DD8279D-81B6-D947-85BD-857CD311522D}" type="parTrans" cxnId="{66310F90-0F57-D74B-BC35-4FA43C3C9327}">
      <dgm:prSet/>
      <dgm:spPr/>
      <dgm:t>
        <a:bodyPr/>
        <a:lstStyle/>
        <a:p>
          <a:endParaRPr lang="en-US"/>
        </a:p>
      </dgm:t>
    </dgm:pt>
    <dgm:pt modelId="{3FE9F899-5F64-934B-BC13-F75D67FC94E2}" type="sibTrans" cxnId="{66310F90-0F57-D74B-BC35-4FA43C3C9327}">
      <dgm:prSet/>
      <dgm:spPr/>
      <dgm:t>
        <a:bodyPr/>
        <a:lstStyle/>
        <a:p>
          <a:endParaRPr lang="en-US"/>
        </a:p>
      </dgm:t>
    </dgm:pt>
    <dgm:pt modelId="{73ED0601-14C8-7545-9C03-5C9201210503}">
      <dgm:prSet custT="1"/>
      <dgm:spPr/>
      <dgm:t>
        <a:bodyPr/>
        <a:lstStyle/>
        <a:p>
          <a:r>
            <a:rPr lang="en-US" sz="2600" dirty="0"/>
            <a:t>E-commerce/ offline stores</a:t>
          </a:r>
        </a:p>
      </dgm:t>
    </dgm:pt>
    <dgm:pt modelId="{55E494B5-9E83-C14B-B665-8971450BDE2F}" type="parTrans" cxnId="{8D28BCB9-9DD3-AF41-88FB-A12929D2EB38}">
      <dgm:prSet/>
      <dgm:spPr/>
      <dgm:t>
        <a:bodyPr/>
        <a:lstStyle/>
        <a:p>
          <a:endParaRPr lang="en-US"/>
        </a:p>
      </dgm:t>
    </dgm:pt>
    <dgm:pt modelId="{B44E4DEC-E355-9947-8846-177D00B7C12F}" type="sibTrans" cxnId="{8D28BCB9-9DD3-AF41-88FB-A12929D2EB38}">
      <dgm:prSet/>
      <dgm:spPr/>
      <dgm:t>
        <a:bodyPr/>
        <a:lstStyle/>
        <a:p>
          <a:endParaRPr lang="en-US"/>
        </a:p>
      </dgm:t>
    </dgm:pt>
    <dgm:pt modelId="{1BDDF359-F670-4F4A-A053-B2F098581D0F}" type="pres">
      <dgm:prSet presAssocID="{2D3D6574-AA16-A64C-9D65-44FE4440DFD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DF65382-1C5E-1F41-88C3-184A2E6914B1}" type="pres">
      <dgm:prSet presAssocID="{7913B95B-FDAF-E242-82D3-C56FE7936DD9}" presName="horFlow" presStyleCnt="0"/>
      <dgm:spPr/>
    </dgm:pt>
    <dgm:pt modelId="{CA12F932-3525-EC49-B91B-01D05215A8C8}" type="pres">
      <dgm:prSet presAssocID="{7913B95B-FDAF-E242-82D3-C56FE7936DD9}" presName="bigChev" presStyleLbl="node1" presStyleIdx="0" presStyleCnt="4" custScaleX="139441"/>
      <dgm:spPr/>
      <dgm:t>
        <a:bodyPr/>
        <a:lstStyle/>
        <a:p>
          <a:endParaRPr lang="en-US"/>
        </a:p>
      </dgm:t>
    </dgm:pt>
    <dgm:pt modelId="{FB38A935-858E-6A4D-921A-F21E68479957}" type="pres">
      <dgm:prSet presAssocID="{195923C4-924E-B14A-A55A-D72B5999F45F}" presName="parTrans" presStyleCnt="0"/>
      <dgm:spPr/>
    </dgm:pt>
    <dgm:pt modelId="{39CD7DEE-D466-3A4E-8D23-D59C41A7BBBE}" type="pres">
      <dgm:prSet presAssocID="{2D69841B-6A33-A841-9070-F240BC4DD1D8}" presName="node" presStyleLbl="alignAccFollowNode1" presStyleIdx="0" presStyleCnt="8" custScaleX="25049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34F1D0-3C6E-9B42-8576-A9CD33D2D5AB}" type="pres">
      <dgm:prSet presAssocID="{6DFB6377-5886-1D46-9839-78E2F6BF4863}" presName="sibTrans" presStyleCnt="0"/>
      <dgm:spPr/>
    </dgm:pt>
    <dgm:pt modelId="{9064D85F-0CB5-8040-B6A8-6C5BB1BDAFB0}" type="pres">
      <dgm:prSet presAssocID="{13E79BFE-E2F8-F948-8609-D786A1CC4EDE}" presName="node" presStyleLbl="alignAccFollowNode1" presStyleIdx="1" presStyleCnt="8" custScaleX="1938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D72954-9B3C-CB4B-8F72-12D85CCB9C17}" type="pres">
      <dgm:prSet presAssocID="{7913B95B-FDAF-E242-82D3-C56FE7936DD9}" presName="vSp" presStyleCnt="0"/>
      <dgm:spPr/>
    </dgm:pt>
    <dgm:pt modelId="{23D59F71-F8F3-E641-865D-C410287B7FC0}" type="pres">
      <dgm:prSet presAssocID="{81D99024-E109-E242-ABF2-0FEEAD8E58F0}" presName="horFlow" presStyleCnt="0"/>
      <dgm:spPr/>
    </dgm:pt>
    <dgm:pt modelId="{A42477C5-2FA0-FD4C-97D3-D02937A0652F}" type="pres">
      <dgm:prSet presAssocID="{81D99024-E109-E242-ABF2-0FEEAD8E58F0}" presName="bigChev" presStyleLbl="node1" presStyleIdx="1" presStyleCnt="4" custScaleX="142051" custScaleY="122455"/>
      <dgm:spPr/>
      <dgm:t>
        <a:bodyPr/>
        <a:lstStyle/>
        <a:p>
          <a:endParaRPr lang="en-US"/>
        </a:p>
      </dgm:t>
    </dgm:pt>
    <dgm:pt modelId="{C5F3C082-134A-BD4D-8ADD-1E5A46799C84}" type="pres">
      <dgm:prSet presAssocID="{BDAFBCC4-EB23-0641-9B77-0279827CEBF6}" presName="parTrans" presStyleCnt="0"/>
      <dgm:spPr/>
    </dgm:pt>
    <dgm:pt modelId="{6BF0E217-5038-FA46-97B2-7A757189EC5D}" type="pres">
      <dgm:prSet presAssocID="{E780DFF8-3362-1245-A00A-34FEA5B397DE}" presName="node" presStyleLbl="alignAccFollowNode1" presStyleIdx="2" presStyleCnt="8" custScaleX="25209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6073E5-F92B-5F47-A10C-F86E0AFA2515}" type="pres">
      <dgm:prSet presAssocID="{C3246F32-CF0F-B348-AF66-CDF62A8E09F3}" presName="sibTrans" presStyleCnt="0"/>
      <dgm:spPr/>
    </dgm:pt>
    <dgm:pt modelId="{CD60B7BC-8BD5-A74E-AE4B-6E797DD59577}" type="pres">
      <dgm:prSet presAssocID="{F0EBFC6E-4499-FA4B-A492-5366A14A95FF}" presName="node" presStyleLbl="alignAccFollowNode1" presStyleIdx="3" presStyleCnt="8" custScaleX="18999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5E8AC3-1357-5D40-B4EC-31059E9DC430}" type="pres">
      <dgm:prSet presAssocID="{81D99024-E109-E242-ABF2-0FEEAD8E58F0}" presName="vSp" presStyleCnt="0"/>
      <dgm:spPr/>
    </dgm:pt>
    <dgm:pt modelId="{94E8BC8D-6694-BE49-A4E9-84F76489D76C}" type="pres">
      <dgm:prSet presAssocID="{417FFB56-F2EF-F943-9ADE-F1A01582604B}" presName="horFlow" presStyleCnt="0"/>
      <dgm:spPr/>
    </dgm:pt>
    <dgm:pt modelId="{AB2E4CB1-B711-5A45-BC06-A5D280453B11}" type="pres">
      <dgm:prSet presAssocID="{417FFB56-F2EF-F943-9ADE-F1A01582604B}" presName="bigChev" presStyleLbl="node1" presStyleIdx="2" presStyleCnt="4" custScaleX="140029"/>
      <dgm:spPr/>
      <dgm:t>
        <a:bodyPr/>
        <a:lstStyle/>
        <a:p>
          <a:endParaRPr lang="en-US"/>
        </a:p>
      </dgm:t>
    </dgm:pt>
    <dgm:pt modelId="{EF7A2AC9-E842-E74C-81C0-67E08BCFDBC3}" type="pres">
      <dgm:prSet presAssocID="{0DD8279D-81B6-D947-85BD-857CD311522D}" presName="parTrans" presStyleCnt="0"/>
      <dgm:spPr/>
    </dgm:pt>
    <dgm:pt modelId="{AAF6E488-7973-C64F-B6E6-D29F8B2C3827}" type="pres">
      <dgm:prSet presAssocID="{F03964D8-5793-7D4E-A33C-7C82BA882062}" presName="node" presStyleLbl="alignAccFollowNode1" presStyleIdx="4" presStyleCnt="8" custScaleX="25169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AAD2B8-3A3B-2B45-BECC-BC5FBB8F6A23}" type="pres">
      <dgm:prSet presAssocID="{3FE9F899-5F64-934B-BC13-F75D67FC94E2}" presName="sibTrans" presStyleCnt="0"/>
      <dgm:spPr/>
    </dgm:pt>
    <dgm:pt modelId="{60C9E445-0EE5-274D-A8F5-B8BAAAC581C0}" type="pres">
      <dgm:prSet presAssocID="{73ED0601-14C8-7545-9C03-5C9201210503}" presName="node" presStyleLbl="alignAccFollowNode1" presStyleIdx="5" presStyleCnt="8" custScaleX="20082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AA5ECA-FC60-FD44-B343-7C1C2BB466BC}" type="pres">
      <dgm:prSet presAssocID="{417FFB56-F2EF-F943-9ADE-F1A01582604B}" presName="vSp" presStyleCnt="0"/>
      <dgm:spPr/>
    </dgm:pt>
    <dgm:pt modelId="{2472F692-130B-B741-B919-9A9BD96FE31F}" type="pres">
      <dgm:prSet presAssocID="{8B06C015-C76A-5D44-8720-73AE73373F01}" presName="horFlow" presStyleCnt="0"/>
      <dgm:spPr/>
    </dgm:pt>
    <dgm:pt modelId="{4ADC65DA-AB98-F34F-8910-46D6ADAF8EB9}" type="pres">
      <dgm:prSet presAssocID="{8B06C015-C76A-5D44-8720-73AE73373F01}" presName="bigChev" presStyleLbl="node1" presStyleIdx="3" presStyleCnt="4" custScaleX="154390"/>
      <dgm:spPr/>
      <dgm:t>
        <a:bodyPr/>
        <a:lstStyle/>
        <a:p>
          <a:endParaRPr lang="en-US"/>
        </a:p>
      </dgm:t>
    </dgm:pt>
    <dgm:pt modelId="{EBDAA8C4-0218-F447-B86A-F447BB21EAFA}" type="pres">
      <dgm:prSet presAssocID="{77C9DB76-E6EC-4E4E-A9CB-A873565EC632}" presName="parTrans" presStyleCnt="0"/>
      <dgm:spPr/>
    </dgm:pt>
    <dgm:pt modelId="{C6100A97-9DD8-F449-BB18-D53254B58DF7}" type="pres">
      <dgm:prSet presAssocID="{A026C080-2CF4-4E49-AAAD-FA0C93F2692A}" presName="node" presStyleLbl="alignAccFollowNode1" presStyleIdx="6" presStyleCnt="8" custScaleX="2425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A82142-153F-E04E-A86A-4FBB7346272E}" type="pres">
      <dgm:prSet presAssocID="{BC225B30-D460-5449-9AB8-F1EFD04A254F}" presName="sibTrans" presStyleCnt="0"/>
      <dgm:spPr/>
    </dgm:pt>
    <dgm:pt modelId="{BEAE5D21-CDE0-0B42-B4A6-22CC45E44F99}" type="pres">
      <dgm:prSet presAssocID="{8C3E2853-E4BC-A949-96F8-71ECE7B6CFC9}" presName="node" presStyleLbl="alignAccFollowNode1" presStyleIdx="7" presStyleCnt="8" custScaleX="18975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63E4145-C613-C54E-8D70-EE9DFDB44E5E}" type="presOf" srcId="{F03964D8-5793-7D4E-A33C-7C82BA882062}" destId="{AAF6E488-7973-C64F-B6E6-D29F8B2C3827}" srcOrd="0" destOrd="0" presId="urn:microsoft.com/office/officeart/2005/8/layout/lProcess3"/>
    <dgm:cxn modelId="{12C9CF24-DDB6-BC4C-BBEC-36E360E5202C}" type="presOf" srcId="{7913B95B-FDAF-E242-82D3-C56FE7936DD9}" destId="{CA12F932-3525-EC49-B91B-01D05215A8C8}" srcOrd="0" destOrd="0" presId="urn:microsoft.com/office/officeart/2005/8/layout/lProcess3"/>
    <dgm:cxn modelId="{8BEF6FDD-DD3A-564A-A67A-0E03125F217D}" srcId="{81D99024-E109-E242-ABF2-0FEEAD8E58F0}" destId="{E780DFF8-3362-1245-A00A-34FEA5B397DE}" srcOrd="0" destOrd="0" parTransId="{BDAFBCC4-EB23-0641-9B77-0279827CEBF6}" sibTransId="{C3246F32-CF0F-B348-AF66-CDF62A8E09F3}"/>
    <dgm:cxn modelId="{01E061B5-3449-894C-9A8A-E2F653D67A99}" srcId="{2D3D6574-AA16-A64C-9D65-44FE4440DFD3}" destId="{8B06C015-C76A-5D44-8720-73AE73373F01}" srcOrd="3" destOrd="0" parTransId="{6ECFEF37-E3F6-E34A-8EDE-15D27998E126}" sibTransId="{D5FC4A5B-995E-F84A-8C88-5CD4F9C6C722}"/>
    <dgm:cxn modelId="{ABB55746-DF35-0941-803C-BB8C27EF1EE4}" srcId="{8B06C015-C76A-5D44-8720-73AE73373F01}" destId="{8C3E2853-E4BC-A949-96F8-71ECE7B6CFC9}" srcOrd="1" destOrd="0" parTransId="{EDBC582D-4E36-BF41-AD7B-BFEDD78BD18B}" sibTransId="{21C313F7-8FA5-2148-800E-89334D7F2E18}"/>
    <dgm:cxn modelId="{66310F90-0F57-D74B-BC35-4FA43C3C9327}" srcId="{417FFB56-F2EF-F943-9ADE-F1A01582604B}" destId="{F03964D8-5793-7D4E-A33C-7C82BA882062}" srcOrd="0" destOrd="0" parTransId="{0DD8279D-81B6-D947-85BD-857CD311522D}" sibTransId="{3FE9F899-5F64-934B-BC13-F75D67FC94E2}"/>
    <dgm:cxn modelId="{8641700A-C00A-3D44-A172-00EA0C82AF7E}" srcId="{81D99024-E109-E242-ABF2-0FEEAD8E58F0}" destId="{F0EBFC6E-4499-FA4B-A492-5366A14A95FF}" srcOrd="1" destOrd="0" parTransId="{D770062E-8108-0D4C-BF5A-70E59129CE1F}" sibTransId="{AE8A3BB7-B73A-A44A-BED4-F6133D743D0A}"/>
    <dgm:cxn modelId="{359169FA-BA83-0A42-A432-69A8A2669923}" type="presOf" srcId="{73ED0601-14C8-7545-9C03-5C9201210503}" destId="{60C9E445-0EE5-274D-A8F5-B8BAAAC581C0}" srcOrd="0" destOrd="0" presId="urn:microsoft.com/office/officeart/2005/8/layout/lProcess3"/>
    <dgm:cxn modelId="{7554E56B-BFEE-8141-BCE3-068CBA42F14D}" srcId="{2D3D6574-AA16-A64C-9D65-44FE4440DFD3}" destId="{81D99024-E109-E242-ABF2-0FEEAD8E58F0}" srcOrd="1" destOrd="0" parTransId="{6AAA12E3-7F03-3248-83E2-5F15A488AA32}" sibTransId="{95BB10E6-EC57-F747-9641-BF0B7F0A2EFA}"/>
    <dgm:cxn modelId="{40D8596A-6C1A-CA44-A4FB-D4420B2292CF}" srcId="{7913B95B-FDAF-E242-82D3-C56FE7936DD9}" destId="{13E79BFE-E2F8-F948-8609-D786A1CC4EDE}" srcOrd="1" destOrd="0" parTransId="{87DBFC51-F08A-3B42-A841-96B0220D0D17}" sibTransId="{469750D2-F470-8248-B309-B541BAAEDA12}"/>
    <dgm:cxn modelId="{5C990F56-D80F-3942-94AC-A04E06B43997}" type="presOf" srcId="{81D99024-E109-E242-ABF2-0FEEAD8E58F0}" destId="{A42477C5-2FA0-FD4C-97D3-D02937A0652F}" srcOrd="0" destOrd="0" presId="urn:microsoft.com/office/officeart/2005/8/layout/lProcess3"/>
    <dgm:cxn modelId="{353AC544-8E4B-A246-8CC3-494851245761}" type="presOf" srcId="{417FFB56-F2EF-F943-9ADE-F1A01582604B}" destId="{AB2E4CB1-B711-5A45-BC06-A5D280453B11}" srcOrd="0" destOrd="0" presId="urn:microsoft.com/office/officeart/2005/8/layout/lProcess3"/>
    <dgm:cxn modelId="{8E45C392-B0FB-3641-A1CB-47F16665A94A}" srcId="{2D3D6574-AA16-A64C-9D65-44FE4440DFD3}" destId="{7913B95B-FDAF-E242-82D3-C56FE7936DD9}" srcOrd="0" destOrd="0" parTransId="{66D1E68E-9FA9-BF4F-8250-19601A882BC4}" sibTransId="{5611BD71-25A3-6940-ACD4-AB088ABC7550}"/>
    <dgm:cxn modelId="{5C239FAA-DF18-9342-A360-3F02E6C58498}" type="presOf" srcId="{E780DFF8-3362-1245-A00A-34FEA5B397DE}" destId="{6BF0E217-5038-FA46-97B2-7A757189EC5D}" srcOrd="0" destOrd="0" presId="urn:microsoft.com/office/officeart/2005/8/layout/lProcess3"/>
    <dgm:cxn modelId="{A1C05911-8127-FF40-8CFA-4445EB707EA8}" type="presOf" srcId="{8B06C015-C76A-5D44-8720-73AE73373F01}" destId="{4ADC65DA-AB98-F34F-8910-46D6ADAF8EB9}" srcOrd="0" destOrd="0" presId="urn:microsoft.com/office/officeart/2005/8/layout/lProcess3"/>
    <dgm:cxn modelId="{33A03478-3105-4948-84AE-626ED53744CA}" type="presOf" srcId="{2D69841B-6A33-A841-9070-F240BC4DD1D8}" destId="{39CD7DEE-D466-3A4E-8D23-D59C41A7BBBE}" srcOrd="0" destOrd="0" presId="urn:microsoft.com/office/officeart/2005/8/layout/lProcess3"/>
    <dgm:cxn modelId="{8D28BCB9-9DD3-AF41-88FB-A12929D2EB38}" srcId="{417FFB56-F2EF-F943-9ADE-F1A01582604B}" destId="{73ED0601-14C8-7545-9C03-5C9201210503}" srcOrd="1" destOrd="0" parTransId="{55E494B5-9E83-C14B-B665-8971450BDE2F}" sibTransId="{B44E4DEC-E355-9947-8846-177D00B7C12F}"/>
    <dgm:cxn modelId="{A42D1DCF-2137-C141-8EF0-340B04CDFB48}" type="presOf" srcId="{F0EBFC6E-4499-FA4B-A492-5366A14A95FF}" destId="{CD60B7BC-8BD5-A74E-AE4B-6E797DD59577}" srcOrd="0" destOrd="0" presId="urn:microsoft.com/office/officeart/2005/8/layout/lProcess3"/>
    <dgm:cxn modelId="{A2205BE2-B72A-8842-95CF-7730B2076B02}" type="presOf" srcId="{A026C080-2CF4-4E49-AAAD-FA0C93F2692A}" destId="{C6100A97-9DD8-F449-BB18-D53254B58DF7}" srcOrd="0" destOrd="0" presId="urn:microsoft.com/office/officeart/2005/8/layout/lProcess3"/>
    <dgm:cxn modelId="{E7E89465-5871-5B47-9053-D257CA8EE1DE}" type="presOf" srcId="{13E79BFE-E2F8-F948-8609-D786A1CC4EDE}" destId="{9064D85F-0CB5-8040-B6A8-6C5BB1BDAFB0}" srcOrd="0" destOrd="0" presId="urn:microsoft.com/office/officeart/2005/8/layout/lProcess3"/>
    <dgm:cxn modelId="{64502FF7-2030-7949-A343-11E8BDE7889B}" srcId="{7913B95B-FDAF-E242-82D3-C56FE7936DD9}" destId="{2D69841B-6A33-A841-9070-F240BC4DD1D8}" srcOrd="0" destOrd="0" parTransId="{195923C4-924E-B14A-A55A-D72B5999F45F}" sibTransId="{6DFB6377-5886-1D46-9839-78E2F6BF4863}"/>
    <dgm:cxn modelId="{400AA280-D17A-FF4D-82F4-D77F67C30D49}" type="presOf" srcId="{8C3E2853-E4BC-A949-96F8-71ECE7B6CFC9}" destId="{BEAE5D21-CDE0-0B42-B4A6-22CC45E44F99}" srcOrd="0" destOrd="0" presId="urn:microsoft.com/office/officeart/2005/8/layout/lProcess3"/>
    <dgm:cxn modelId="{EDA1C061-7998-AE4C-A791-4151B27EEFBC}" type="presOf" srcId="{2D3D6574-AA16-A64C-9D65-44FE4440DFD3}" destId="{1BDDF359-F670-4F4A-A053-B2F098581D0F}" srcOrd="0" destOrd="0" presId="urn:microsoft.com/office/officeart/2005/8/layout/lProcess3"/>
    <dgm:cxn modelId="{46C2FA8B-1D62-4241-A3D6-CC92B5E87F8E}" srcId="{8B06C015-C76A-5D44-8720-73AE73373F01}" destId="{A026C080-2CF4-4E49-AAAD-FA0C93F2692A}" srcOrd="0" destOrd="0" parTransId="{77C9DB76-E6EC-4E4E-A9CB-A873565EC632}" sibTransId="{BC225B30-D460-5449-9AB8-F1EFD04A254F}"/>
    <dgm:cxn modelId="{77D07131-1AF9-5547-A0BC-FD555CBBD899}" srcId="{2D3D6574-AA16-A64C-9D65-44FE4440DFD3}" destId="{417FFB56-F2EF-F943-9ADE-F1A01582604B}" srcOrd="2" destOrd="0" parTransId="{20F06B8D-EBEC-8645-94F3-428878598EA2}" sibTransId="{9AAD565F-823A-4744-9320-AD0C16107EE6}"/>
    <dgm:cxn modelId="{80DE54D1-4E71-E940-BE50-4FB0ACAB285C}" type="presParOf" srcId="{1BDDF359-F670-4F4A-A053-B2F098581D0F}" destId="{9DF65382-1C5E-1F41-88C3-184A2E6914B1}" srcOrd="0" destOrd="0" presId="urn:microsoft.com/office/officeart/2005/8/layout/lProcess3"/>
    <dgm:cxn modelId="{2CD2EDE3-B070-4E46-93BE-6FD1147445B7}" type="presParOf" srcId="{9DF65382-1C5E-1F41-88C3-184A2E6914B1}" destId="{CA12F932-3525-EC49-B91B-01D05215A8C8}" srcOrd="0" destOrd="0" presId="urn:microsoft.com/office/officeart/2005/8/layout/lProcess3"/>
    <dgm:cxn modelId="{44A0C0E0-C77B-0C4F-8C6E-F2068D1074C2}" type="presParOf" srcId="{9DF65382-1C5E-1F41-88C3-184A2E6914B1}" destId="{FB38A935-858E-6A4D-921A-F21E68479957}" srcOrd="1" destOrd="0" presId="urn:microsoft.com/office/officeart/2005/8/layout/lProcess3"/>
    <dgm:cxn modelId="{7C40D716-05A5-154D-AC27-70C07622811E}" type="presParOf" srcId="{9DF65382-1C5E-1F41-88C3-184A2E6914B1}" destId="{39CD7DEE-D466-3A4E-8D23-D59C41A7BBBE}" srcOrd="2" destOrd="0" presId="urn:microsoft.com/office/officeart/2005/8/layout/lProcess3"/>
    <dgm:cxn modelId="{14FCA7FD-4D7A-5D42-97B2-48A306074C47}" type="presParOf" srcId="{9DF65382-1C5E-1F41-88C3-184A2E6914B1}" destId="{E334F1D0-3C6E-9B42-8576-A9CD33D2D5AB}" srcOrd="3" destOrd="0" presId="urn:microsoft.com/office/officeart/2005/8/layout/lProcess3"/>
    <dgm:cxn modelId="{14BBACD4-E1A7-2A4D-B925-2BAD2A6F9B7D}" type="presParOf" srcId="{9DF65382-1C5E-1F41-88C3-184A2E6914B1}" destId="{9064D85F-0CB5-8040-B6A8-6C5BB1BDAFB0}" srcOrd="4" destOrd="0" presId="urn:microsoft.com/office/officeart/2005/8/layout/lProcess3"/>
    <dgm:cxn modelId="{CB60D677-3870-794F-819B-9593E978B880}" type="presParOf" srcId="{1BDDF359-F670-4F4A-A053-B2F098581D0F}" destId="{A0D72954-9B3C-CB4B-8F72-12D85CCB9C17}" srcOrd="1" destOrd="0" presId="urn:microsoft.com/office/officeart/2005/8/layout/lProcess3"/>
    <dgm:cxn modelId="{38CC197E-D98D-CD44-B0B9-3E9591CBDD02}" type="presParOf" srcId="{1BDDF359-F670-4F4A-A053-B2F098581D0F}" destId="{23D59F71-F8F3-E641-865D-C410287B7FC0}" srcOrd="2" destOrd="0" presId="urn:microsoft.com/office/officeart/2005/8/layout/lProcess3"/>
    <dgm:cxn modelId="{B20ABE08-DBE0-214B-AD9B-73DCFBDDA652}" type="presParOf" srcId="{23D59F71-F8F3-E641-865D-C410287B7FC0}" destId="{A42477C5-2FA0-FD4C-97D3-D02937A0652F}" srcOrd="0" destOrd="0" presId="urn:microsoft.com/office/officeart/2005/8/layout/lProcess3"/>
    <dgm:cxn modelId="{B3BD3E8D-ADE2-7C4F-96B3-1141C7E08E08}" type="presParOf" srcId="{23D59F71-F8F3-E641-865D-C410287B7FC0}" destId="{C5F3C082-134A-BD4D-8ADD-1E5A46799C84}" srcOrd="1" destOrd="0" presId="urn:microsoft.com/office/officeart/2005/8/layout/lProcess3"/>
    <dgm:cxn modelId="{3CEF458A-5215-284B-B52A-B5DB369952CE}" type="presParOf" srcId="{23D59F71-F8F3-E641-865D-C410287B7FC0}" destId="{6BF0E217-5038-FA46-97B2-7A757189EC5D}" srcOrd="2" destOrd="0" presId="urn:microsoft.com/office/officeart/2005/8/layout/lProcess3"/>
    <dgm:cxn modelId="{29369F51-64ED-0648-8AD9-BD361611A2BA}" type="presParOf" srcId="{23D59F71-F8F3-E641-865D-C410287B7FC0}" destId="{7D6073E5-F92B-5F47-A10C-F86E0AFA2515}" srcOrd="3" destOrd="0" presId="urn:microsoft.com/office/officeart/2005/8/layout/lProcess3"/>
    <dgm:cxn modelId="{EDFDD37B-2068-9448-8D5D-9ECEFCFAFCFA}" type="presParOf" srcId="{23D59F71-F8F3-E641-865D-C410287B7FC0}" destId="{CD60B7BC-8BD5-A74E-AE4B-6E797DD59577}" srcOrd="4" destOrd="0" presId="urn:microsoft.com/office/officeart/2005/8/layout/lProcess3"/>
    <dgm:cxn modelId="{7EE88CA7-0CAC-944D-8D84-B27D28217B9A}" type="presParOf" srcId="{1BDDF359-F670-4F4A-A053-B2F098581D0F}" destId="{D55E8AC3-1357-5D40-B4EC-31059E9DC430}" srcOrd="3" destOrd="0" presId="urn:microsoft.com/office/officeart/2005/8/layout/lProcess3"/>
    <dgm:cxn modelId="{7B2AF820-3A31-8242-B8B9-DCA9FFC572E7}" type="presParOf" srcId="{1BDDF359-F670-4F4A-A053-B2F098581D0F}" destId="{94E8BC8D-6694-BE49-A4E9-84F76489D76C}" srcOrd="4" destOrd="0" presId="urn:microsoft.com/office/officeart/2005/8/layout/lProcess3"/>
    <dgm:cxn modelId="{1C736BF4-59CF-774F-B39F-94E7470F841D}" type="presParOf" srcId="{94E8BC8D-6694-BE49-A4E9-84F76489D76C}" destId="{AB2E4CB1-B711-5A45-BC06-A5D280453B11}" srcOrd="0" destOrd="0" presId="urn:microsoft.com/office/officeart/2005/8/layout/lProcess3"/>
    <dgm:cxn modelId="{86FE9187-F18E-104F-A444-2FEAF92A9D54}" type="presParOf" srcId="{94E8BC8D-6694-BE49-A4E9-84F76489D76C}" destId="{EF7A2AC9-E842-E74C-81C0-67E08BCFDBC3}" srcOrd="1" destOrd="0" presId="urn:microsoft.com/office/officeart/2005/8/layout/lProcess3"/>
    <dgm:cxn modelId="{998FD4BD-8C0F-7E47-80FE-99F515F489D5}" type="presParOf" srcId="{94E8BC8D-6694-BE49-A4E9-84F76489D76C}" destId="{AAF6E488-7973-C64F-B6E6-D29F8B2C3827}" srcOrd="2" destOrd="0" presId="urn:microsoft.com/office/officeart/2005/8/layout/lProcess3"/>
    <dgm:cxn modelId="{205324DB-EFDE-9D4F-BFF2-4A66EC604092}" type="presParOf" srcId="{94E8BC8D-6694-BE49-A4E9-84F76489D76C}" destId="{A3AAD2B8-3A3B-2B45-BECC-BC5FBB8F6A23}" srcOrd="3" destOrd="0" presId="urn:microsoft.com/office/officeart/2005/8/layout/lProcess3"/>
    <dgm:cxn modelId="{E19B765C-7D69-614F-B7F2-BABC46237D1A}" type="presParOf" srcId="{94E8BC8D-6694-BE49-A4E9-84F76489D76C}" destId="{60C9E445-0EE5-274D-A8F5-B8BAAAC581C0}" srcOrd="4" destOrd="0" presId="urn:microsoft.com/office/officeart/2005/8/layout/lProcess3"/>
    <dgm:cxn modelId="{2AE4D80B-AF3D-4743-9B1C-B4D1A57A11CC}" type="presParOf" srcId="{1BDDF359-F670-4F4A-A053-B2F098581D0F}" destId="{E2AA5ECA-FC60-FD44-B343-7C1C2BB466BC}" srcOrd="5" destOrd="0" presId="urn:microsoft.com/office/officeart/2005/8/layout/lProcess3"/>
    <dgm:cxn modelId="{C024E73E-47A9-CF4B-BCBB-AEA0174B84EC}" type="presParOf" srcId="{1BDDF359-F670-4F4A-A053-B2F098581D0F}" destId="{2472F692-130B-B741-B919-9A9BD96FE31F}" srcOrd="6" destOrd="0" presId="urn:microsoft.com/office/officeart/2005/8/layout/lProcess3"/>
    <dgm:cxn modelId="{1BEA781E-FA62-BB41-A48B-AAA98301FA3B}" type="presParOf" srcId="{2472F692-130B-B741-B919-9A9BD96FE31F}" destId="{4ADC65DA-AB98-F34F-8910-46D6ADAF8EB9}" srcOrd="0" destOrd="0" presId="urn:microsoft.com/office/officeart/2005/8/layout/lProcess3"/>
    <dgm:cxn modelId="{F6ED630C-5470-A64A-9729-FB4C9147AA3C}" type="presParOf" srcId="{2472F692-130B-B741-B919-9A9BD96FE31F}" destId="{EBDAA8C4-0218-F447-B86A-F447BB21EAFA}" srcOrd="1" destOrd="0" presId="urn:microsoft.com/office/officeart/2005/8/layout/lProcess3"/>
    <dgm:cxn modelId="{AAFA59A6-B3CB-A148-B5B6-C3DD93AD00AB}" type="presParOf" srcId="{2472F692-130B-B741-B919-9A9BD96FE31F}" destId="{C6100A97-9DD8-F449-BB18-D53254B58DF7}" srcOrd="2" destOrd="0" presId="urn:microsoft.com/office/officeart/2005/8/layout/lProcess3"/>
    <dgm:cxn modelId="{598AA49F-3142-3C46-9393-A3B72B2A3271}" type="presParOf" srcId="{2472F692-130B-B741-B919-9A9BD96FE31F}" destId="{49A82142-153F-E04E-A86A-4FBB7346272E}" srcOrd="3" destOrd="0" presId="urn:microsoft.com/office/officeart/2005/8/layout/lProcess3"/>
    <dgm:cxn modelId="{EC45C48A-D57D-3548-8BE8-45F853C5E576}" type="presParOf" srcId="{2472F692-130B-B741-B919-9A9BD96FE31F}" destId="{BEAE5D21-CDE0-0B42-B4A6-22CC45E44F99}" srcOrd="4" destOrd="0" presId="urn:microsoft.com/office/officeart/2005/8/layout/lProcess3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B40AFEA-11C5-1A43-9440-E578A2FA44E2}" type="doc">
      <dgm:prSet loTypeId="urn:microsoft.com/office/officeart/2005/8/layout/hierarchy3" loCatId="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22BC8324-748E-3347-B179-5F0790B6301C}">
      <dgm:prSet phldrT="[Text]"/>
      <dgm:spPr/>
      <dgm:t>
        <a:bodyPr/>
        <a:lstStyle/>
        <a:p>
          <a:r>
            <a:rPr lang="en-US" dirty="0"/>
            <a:t>FIXED COST</a:t>
          </a:r>
        </a:p>
      </dgm:t>
    </dgm:pt>
    <dgm:pt modelId="{9D736811-0D05-1942-98E9-1738A6B0C025}" type="parTrans" cxnId="{3D3E48ED-5CF2-0B45-939F-BEE3FE6589AD}">
      <dgm:prSet/>
      <dgm:spPr/>
      <dgm:t>
        <a:bodyPr/>
        <a:lstStyle/>
        <a:p>
          <a:endParaRPr lang="en-US"/>
        </a:p>
      </dgm:t>
    </dgm:pt>
    <dgm:pt modelId="{92126AE5-678E-E144-818F-280E1B2C4786}" type="sibTrans" cxnId="{3D3E48ED-5CF2-0B45-939F-BEE3FE6589AD}">
      <dgm:prSet/>
      <dgm:spPr/>
      <dgm:t>
        <a:bodyPr/>
        <a:lstStyle/>
        <a:p>
          <a:endParaRPr lang="en-US"/>
        </a:p>
      </dgm:t>
    </dgm:pt>
    <dgm:pt modelId="{42A34373-1185-084F-987D-463E4CD68ABA}">
      <dgm:prSet phldrT="[Text]"/>
      <dgm:spPr/>
      <dgm:t>
        <a:bodyPr/>
        <a:lstStyle/>
        <a:p>
          <a:r>
            <a:rPr lang="en-US" dirty="0"/>
            <a:t>Cost of 3-D Printer</a:t>
          </a:r>
        </a:p>
      </dgm:t>
    </dgm:pt>
    <dgm:pt modelId="{812D14CB-AB22-5641-A2E6-5517469A414A}" type="parTrans" cxnId="{40630ACD-C63E-C040-A35C-A7C220E9F6BF}">
      <dgm:prSet/>
      <dgm:spPr/>
      <dgm:t>
        <a:bodyPr/>
        <a:lstStyle/>
        <a:p>
          <a:endParaRPr lang="en-US"/>
        </a:p>
      </dgm:t>
    </dgm:pt>
    <dgm:pt modelId="{981B45F7-B63C-634E-A22F-CC23774C48AE}" type="sibTrans" cxnId="{40630ACD-C63E-C040-A35C-A7C220E9F6BF}">
      <dgm:prSet/>
      <dgm:spPr/>
      <dgm:t>
        <a:bodyPr/>
        <a:lstStyle/>
        <a:p>
          <a:endParaRPr lang="en-US"/>
        </a:p>
      </dgm:t>
    </dgm:pt>
    <dgm:pt modelId="{EC7AD308-DC6C-4D4D-9869-BB2D8D75A988}">
      <dgm:prSet phldrT="[Text]"/>
      <dgm:spPr/>
      <dgm:t>
        <a:bodyPr/>
        <a:lstStyle/>
        <a:p>
          <a:r>
            <a:rPr lang="en-US" dirty="0"/>
            <a:t>Cost of </a:t>
          </a:r>
          <a:r>
            <a:rPr lang="en-US" dirty="0" err="1"/>
            <a:t>Moulding</a:t>
          </a:r>
          <a:r>
            <a:rPr lang="en-US" dirty="0"/>
            <a:t> equipment</a:t>
          </a:r>
        </a:p>
      </dgm:t>
    </dgm:pt>
    <dgm:pt modelId="{2C551F12-E907-3C48-A973-FE6672978AD9}" type="parTrans" cxnId="{D7C52973-B1E0-F14A-8486-0A8FD62614A4}">
      <dgm:prSet/>
      <dgm:spPr/>
      <dgm:t>
        <a:bodyPr/>
        <a:lstStyle/>
        <a:p>
          <a:endParaRPr lang="en-US"/>
        </a:p>
      </dgm:t>
    </dgm:pt>
    <dgm:pt modelId="{C41B5FCC-01E4-EC42-8602-0D7561BA4D3F}" type="sibTrans" cxnId="{D7C52973-B1E0-F14A-8486-0A8FD62614A4}">
      <dgm:prSet/>
      <dgm:spPr/>
      <dgm:t>
        <a:bodyPr/>
        <a:lstStyle/>
        <a:p>
          <a:endParaRPr lang="en-US"/>
        </a:p>
      </dgm:t>
    </dgm:pt>
    <dgm:pt modelId="{7EBC2112-929C-C743-9E7F-62FE7EBF8D8D}">
      <dgm:prSet phldrT="[Text]"/>
      <dgm:spPr/>
      <dgm:t>
        <a:bodyPr/>
        <a:lstStyle/>
        <a:p>
          <a:r>
            <a:rPr lang="en-US" dirty="0"/>
            <a:t>INDIRECT COST</a:t>
          </a:r>
        </a:p>
      </dgm:t>
    </dgm:pt>
    <dgm:pt modelId="{BCCC57C8-F725-D949-A51B-B23E4EB2E399}" type="parTrans" cxnId="{AC196E2E-97F7-CC45-8AC3-3EFC7E628761}">
      <dgm:prSet/>
      <dgm:spPr/>
      <dgm:t>
        <a:bodyPr/>
        <a:lstStyle/>
        <a:p>
          <a:endParaRPr lang="en-US"/>
        </a:p>
      </dgm:t>
    </dgm:pt>
    <dgm:pt modelId="{CE9E9B08-9558-3F42-9D46-6328B8E27046}" type="sibTrans" cxnId="{AC196E2E-97F7-CC45-8AC3-3EFC7E628761}">
      <dgm:prSet/>
      <dgm:spPr/>
      <dgm:t>
        <a:bodyPr/>
        <a:lstStyle/>
        <a:p>
          <a:endParaRPr lang="en-US"/>
        </a:p>
      </dgm:t>
    </dgm:pt>
    <dgm:pt modelId="{7BC8FEDD-7FD1-B44A-8CBD-8802DB580007}">
      <dgm:prSet phldrT="[Text]" custT="1"/>
      <dgm:spPr/>
      <dgm:t>
        <a:bodyPr/>
        <a:lstStyle/>
        <a:p>
          <a:r>
            <a:rPr lang="en-US" sz="2400" dirty="0"/>
            <a:t>Rent paid towards office and industry workspace</a:t>
          </a:r>
        </a:p>
      </dgm:t>
    </dgm:pt>
    <dgm:pt modelId="{26C1FBCF-5BD9-BC4D-B2AC-B80B4439EDD2}" type="parTrans" cxnId="{5B02C4C8-C90F-2E47-A03A-6565D104F782}">
      <dgm:prSet/>
      <dgm:spPr/>
      <dgm:t>
        <a:bodyPr/>
        <a:lstStyle/>
        <a:p>
          <a:endParaRPr lang="en-US"/>
        </a:p>
      </dgm:t>
    </dgm:pt>
    <dgm:pt modelId="{C92FB0FA-9696-894A-A27A-98D23DEF5EBF}" type="sibTrans" cxnId="{5B02C4C8-C90F-2E47-A03A-6565D104F782}">
      <dgm:prSet/>
      <dgm:spPr/>
      <dgm:t>
        <a:bodyPr/>
        <a:lstStyle/>
        <a:p>
          <a:endParaRPr lang="en-US"/>
        </a:p>
      </dgm:t>
    </dgm:pt>
    <dgm:pt modelId="{2C613D52-E32E-AF40-AE6B-75AAC2ADD235}">
      <dgm:prSet phldrT="[Text]" custT="1"/>
      <dgm:spPr/>
      <dgm:t>
        <a:bodyPr/>
        <a:lstStyle/>
        <a:p>
          <a:r>
            <a:rPr lang="en-US" sz="2400" dirty="0"/>
            <a:t>Taxes to be paid</a:t>
          </a:r>
        </a:p>
      </dgm:t>
    </dgm:pt>
    <dgm:pt modelId="{C47EF465-93FC-5745-99D5-A376404D9FA6}" type="parTrans" cxnId="{5FF5F184-B17E-974B-999D-BE2170AFCD0A}">
      <dgm:prSet/>
      <dgm:spPr/>
      <dgm:t>
        <a:bodyPr/>
        <a:lstStyle/>
        <a:p>
          <a:endParaRPr lang="en-US"/>
        </a:p>
      </dgm:t>
    </dgm:pt>
    <dgm:pt modelId="{3C3E8CCE-1D16-A248-A8F1-4CE6C5B9F639}" type="sibTrans" cxnId="{5FF5F184-B17E-974B-999D-BE2170AFCD0A}">
      <dgm:prSet/>
      <dgm:spPr/>
      <dgm:t>
        <a:bodyPr/>
        <a:lstStyle/>
        <a:p>
          <a:endParaRPr lang="en-US"/>
        </a:p>
      </dgm:t>
    </dgm:pt>
    <dgm:pt modelId="{FE6CA863-EF23-C349-8A5E-1A7B8B0DD99C}">
      <dgm:prSet/>
      <dgm:spPr/>
      <dgm:t>
        <a:bodyPr/>
        <a:lstStyle/>
        <a:p>
          <a:r>
            <a:rPr lang="en-US" dirty="0"/>
            <a:t>VARIABLE COST</a:t>
          </a:r>
        </a:p>
      </dgm:t>
    </dgm:pt>
    <dgm:pt modelId="{ADE4AD5B-CBF7-DE40-8286-997924857213}" type="parTrans" cxnId="{758F58C4-408A-AD44-A80E-16BE4B8B64C9}">
      <dgm:prSet/>
      <dgm:spPr/>
      <dgm:t>
        <a:bodyPr/>
        <a:lstStyle/>
        <a:p>
          <a:endParaRPr lang="en-US"/>
        </a:p>
      </dgm:t>
    </dgm:pt>
    <dgm:pt modelId="{A3C9AAAA-31DB-144A-844C-1D763F39363F}" type="sibTrans" cxnId="{758F58C4-408A-AD44-A80E-16BE4B8B64C9}">
      <dgm:prSet/>
      <dgm:spPr/>
      <dgm:t>
        <a:bodyPr/>
        <a:lstStyle/>
        <a:p>
          <a:endParaRPr lang="en-US"/>
        </a:p>
      </dgm:t>
    </dgm:pt>
    <dgm:pt modelId="{2142A917-1C72-854D-B5C5-3BACE6BE0C04}">
      <dgm:prSet/>
      <dgm:spPr/>
      <dgm:t>
        <a:bodyPr/>
        <a:lstStyle/>
        <a:p>
          <a:r>
            <a:rPr lang="en-US" dirty="0"/>
            <a:t>DIRECT COST</a:t>
          </a:r>
        </a:p>
      </dgm:t>
    </dgm:pt>
    <dgm:pt modelId="{0B4F68CD-8F8B-4040-83AA-A798BB54A395}" type="parTrans" cxnId="{163EEF40-A6EC-5747-9B0E-D5DD80910664}">
      <dgm:prSet/>
      <dgm:spPr/>
      <dgm:t>
        <a:bodyPr/>
        <a:lstStyle/>
        <a:p>
          <a:endParaRPr lang="en-US"/>
        </a:p>
      </dgm:t>
    </dgm:pt>
    <dgm:pt modelId="{CA2F0EC3-F76D-EC42-9FBE-42CA87034C9B}" type="sibTrans" cxnId="{163EEF40-A6EC-5747-9B0E-D5DD80910664}">
      <dgm:prSet/>
      <dgm:spPr/>
      <dgm:t>
        <a:bodyPr/>
        <a:lstStyle/>
        <a:p>
          <a:endParaRPr lang="en-US"/>
        </a:p>
      </dgm:t>
    </dgm:pt>
    <dgm:pt modelId="{23FB46F9-6827-DF4E-8B5D-57A1ADBE0D54}">
      <dgm:prSet custT="1"/>
      <dgm:spPr/>
      <dgm:t>
        <a:bodyPr/>
        <a:lstStyle/>
        <a:p>
          <a:r>
            <a:rPr lang="en-US" sz="2400" dirty="0"/>
            <a:t>Wages paid to skilled workers</a:t>
          </a:r>
        </a:p>
      </dgm:t>
    </dgm:pt>
    <dgm:pt modelId="{01E10EE0-861C-BD4A-A954-7A5531D073EF}" type="parTrans" cxnId="{DB1FDFA0-73B6-9B4E-8983-6DC2347460AB}">
      <dgm:prSet/>
      <dgm:spPr/>
      <dgm:t>
        <a:bodyPr/>
        <a:lstStyle/>
        <a:p>
          <a:endParaRPr lang="en-US"/>
        </a:p>
      </dgm:t>
    </dgm:pt>
    <dgm:pt modelId="{5837DC0D-9F4C-BF42-8A3F-51921237EE5B}" type="sibTrans" cxnId="{DB1FDFA0-73B6-9B4E-8983-6DC2347460AB}">
      <dgm:prSet/>
      <dgm:spPr/>
      <dgm:t>
        <a:bodyPr/>
        <a:lstStyle/>
        <a:p>
          <a:endParaRPr lang="en-US"/>
        </a:p>
      </dgm:t>
    </dgm:pt>
    <dgm:pt modelId="{B0FA2789-4F35-1F4E-9013-77614EC0B39F}">
      <dgm:prSet custT="1"/>
      <dgm:spPr/>
      <dgm:t>
        <a:bodyPr/>
        <a:lstStyle/>
        <a:p>
          <a:r>
            <a:rPr lang="en-US" sz="2400" dirty="0"/>
            <a:t>Material used for manufacturing</a:t>
          </a:r>
        </a:p>
      </dgm:t>
    </dgm:pt>
    <dgm:pt modelId="{4F43AECC-1118-074D-AACA-B0D29B29B404}" type="parTrans" cxnId="{08BD6177-C88C-B544-9A63-42BB07C0A6A0}">
      <dgm:prSet/>
      <dgm:spPr/>
      <dgm:t>
        <a:bodyPr/>
        <a:lstStyle/>
        <a:p>
          <a:endParaRPr lang="en-US"/>
        </a:p>
      </dgm:t>
    </dgm:pt>
    <dgm:pt modelId="{B651868F-379F-DB4B-BADD-5F3407F568F0}" type="sibTrans" cxnId="{08BD6177-C88C-B544-9A63-42BB07C0A6A0}">
      <dgm:prSet/>
      <dgm:spPr/>
      <dgm:t>
        <a:bodyPr/>
        <a:lstStyle/>
        <a:p>
          <a:endParaRPr lang="en-US"/>
        </a:p>
      </dgm:t>
    </dgm:pt>
    <dgm:pt modelId="{F43A0D24-D4C0-9C46-983C-8C88F904D343}">
      <dgm:prSet/>
      <dgm:spPr/>
      <dgm:t>
        <a:bodyPr/>
        <a:lstStyle/>
        <a:p>
          <a:r>
            <a:rPr lang="en-US" dirty="0"/>
            <a:t>Material cost</a:t>
          </a:r>
        </a:p>
      </dgm:t>
    </dgm:pt>
    <dgm:pt modelId="{AB82FE6D-11A5-1D40-B741-9BDF96CC72BD}" type="parTrans" cxnId="{F02D5A0E-DE6C-124E-BFF1-BFFAA7E6C3C7}">
      <dgm:prSet/>
      <dgm:spPr/>
      <dgm:t>
        <a:bodyPr/>
        <a:lstStyle/>
        <a:p>
          <a:endParaRPr lang="en-US"/>
        </a:p>
      </dgm:t>
    </dgm:pt>
    <dgm:pt modelId="{759A47D9-2952-2842-BD82-8BF227E0FB95}" type="sibTrans" cxnId="{F02D5A0E-DE6C-124E-BFF1-BFFAA7E6C3C7}">
      <dgm:prSet/>
      <dgm:spPr/>
      <dgm:t>
        <a:bodyPr/>
        <a:lstStyle/>
        <a:p>
          <a:endParaRPr lang="en-US"/>
        </a:p>
      </dgm:t>
    </dgm:pt>
    <dgm:pt modelId="{18DA56CE-8161-644D-9E60-E2001E61A093}">
      <dgm:prSet/>
      <dgm:spPr/>
      <dgm:t>
        <a:bodyPr/>
        <a:lstStyle/>
        <a:p>
          <a:r>
            <a:rPr lang="en-US" dirty="0"/>
            <a:t>Maintenance and repairs</a:t>
          </a:r>
        </a:p>
      </dgm:t>
    </dgm:pt>
    <dgm:pt modelId="{49BE7DB6-5652-B043-B627-EB684D7E6252}" type="parTrans" cxnId="{A0E0FF43-0F78-2C4A-A63E-6FE729844FC7}">
      <dgm:prSet/>
      <dgm:spPr/>
      <dgm:t>
        <a:bodyPr/>
        <a:lstStyle/>
        <a:p>
          <a:endParaRPr lang="en-US"/>
        </a:p>
      </dgm:t>
    </dgm:pt>
    <dgm:pt modelId="{51090357-3A76-324E-9CDB-C64D6A31E0E7}" type="sibTrans" cxnId="{A0E0FF43-0F78-2C4A-A63E-6FE729844FC7}">
      <dgm:prSet/>
      <dgm:spPr/>
      <dgm:t>
        <a:bodyPr/>
        <a:lstStyle/>
        <a:p>
          <a:endParaRPr lang="en-US"/>
        </a:p>
      </dgm:t>
    </dgm:pt>
    <dgm:pt modelId="{A0D9DD98-073E-5346-B84A-1523259691B7}">
      <dgm:prSet custT="1"/>
      <dgm:spPr/>
      <dgm:t>
        <a:bodyPr/>
        <a:lstStyle/>
        <a:p>
          <a:r>
            <a:rPr lang="en-US" sz="2400" dirty="0"/>
            <a:t>Purchasing and maintenance cost of printer and </a:t>
          </a:r>
          <a:r>
            <a:rPr lang="en-US" sz="2400" dirty="0" err="1"/>
            <a:t>moulding</a:t>
          </a:r>
          <a:r>
            <a:rPr lang="en-US" sz="2400" dirty="0"/>
            <a:t> equipment</a:t>
          </a:r>
        </a:p>
      </dgm:t>
    </dgm:pt>
    <dgm:pt modelId="{B03E76C2-4BF7-6C4F-94D3-D249D79408AF}" type="parTrans" cxnId="{2AF04B24-AE22-9047-9F39-A2DD5B56F183}">
      <dgm:prSet/>
      <dgm:spPr/>
      <dgm:t>
        <a:bodyPr/>
        <a:lstStyle/>
        <a:p>
          <a:endParaRPr lang="en-US"/>
        </a:p>
      </dgm:t>
    </dgm:pt>
    <dgm:pt modelId="{1A736D68-3E97-5E43-8D0F-002E2BAFD36D}" type="sibTrans" cxnId="{2AF04B24-AE22-9047-9F39-A2DD5B56F183}">
      <dgm:prSet/>
      <dgm:spPr/>
      <dgm:t>
        <a:bodyPr/>
        <a:lstStyle/>
        <a:p>
          <a:endParaRPr lang="en-US"/>
        </a:p>
      </dgm:t>
    </dgm:pt>
    <dgm:pt modelId="{1FFC777A-CF2B-1C4B-AFCB-ECA9D84B68CB}">
      <dgm:prSet/>
      <dgm:spPr/>
      <dgm:t>
        <a:bodyPr/>
        <a:lstStyle/>
        <a:p>
          <a:r>
            <a:rPr lang="en-US" dirty="0"/>
            <a:t>Amortization cost</a:t>
          </a:r>
        </a:p>
      </dgm:t>
    </dgm:pt>
    <dgm:pt modelId="{598488AC-8E32-5E43-9DAD-02E135F9DCF4}" type="parTrans" cxnId="{42003745-7B3D-D245-A488-9E4A6CF962AC}">
      <dgm:prSet/>
      <dgm:spPr/>
      <dgm:t>
        <a:bodyPr/>
        <a:lstStyle/>
        <a:p>
          <a:endParaRPr lang="en-US"/>
        </a:p>
      </dgm:t>
    </dgm:pt>
    <dgm:pt modelId="{E74F14D2-5D46-E248-AD63-034895D46A2C}" type="sibTrans" cxnId="{42003745-7B3D-D245-A488-9E4A6CF962AC}">
      <dgm:prSet/>
      <dgm:spPr/>
      <dgm:t>
        <a:bodyPr/>
        <a:lstStyle/>
        <a:p>
          <a:endParaRPr lang="en-US"/>
        </a:p>
      </dgm:t>
    </dgm:pt>
    <dgm:pt modelId="{256F047A-7EC0-3340-876C-54B926C002AA}" type="pres">
      <dgm:prSet presAssocID="{EB40AFEA-11C5-1A43-9440-E578A2FA44E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15302CF-9E01-C74A-ADC9-F85E1C7781AA}" type="pres">
      <dgm:prSet presAssocID="{22BC8324-748E-3347-B179-5F0790B6301C}" presName="root" presStyleCnt="0"/>
      <dgm:spPr/>
    </dgm:pt>
    <dgm:pt modelId="{8CBF3192-6AE6-2D4C-B731-AE8DFF616F9D}" type="pres">
      <dgm:prSet presAssocID="{22BC8324-748E-3347-B179-5F0790B6301C}" presName="rootComposite" presStyleCnt="0"/>
      <dgm:spPr/>
    </dgm:pt>
    <dgm:pt modelId="{84DB297D-5903-5C46-9368-EAF2FBC24D35}" type="pres">
      <dgm:prSet presAssocID="{22BC8324-748E-3347-B179-5F0790B6301C}" presName="rootText" presStyleLbl="node1" presStyleIdx="0" presStyleCnt="4"/>
      <dgm:spPr/>
      <dgm:t>
        <a:bodyPr/>
        <a:lstStyle/>
        <a:p>
          <a:endParaRPr lang="en-US"/>
        </a:p>
      </dgm:t>
    </dgm:pt>
    <dgm:pt modelId="{A4D1FBB7-A917-2742-927F-32B176017BF8}" type="pres">
      <dgm:prSet presAssocID="{22BC8324-748E-3347-B179-5F0790B6301C}" presName="rootConnector" presStyleLbl="node1" presStyleIdx="0" presStyleCnt="4"/>
      <dgm:spPr/>
      <dgm:t>
        <a:bodyPr/>
        <a:lstStyle/>
        <a:p>
          <a:endParaRPr lang="en-US"/>
        </a:p>
      </dgm:t>
    </dgm:pt>
    <dgm:pt modelId="{F66DFB7D-4F3D-FC4D-AEEE-01FCF4F1F176}" type="pres">
      <dgm:prSet presAssocID="{22BC8324-748E-3347-B179-5F0790B6301C}" presName="childShape" presStyleCnt="0"/>
      <dgm:spPr/>
    </dgm:pt>
    <dgm:pt modelId="{40578560-40A5-4740-A15E-E911167D04D0}" type="pres">
      <dgm:prSet presAssocID="{812D14CB-AB22-5641-A2E6-5517469A414A}" presName="Name13" presStyleLbl="parChTrans1D2" presStyleIdx="0" presStyleCnt="10"/>
      <dgm:spPr/>
      <dgm:t>
        <a:bodyPr/>
        <a:lstStyle/>
        <a:p>
          <a:endParaRPr lang="en-US"/>
        </a:p>
      </dgm:t>
    </dgm:pt>
    <dgm:pt modelId="{6CDE8431-45B1-8549-A644-2016D5586D2F}" type="pres">
      <dgm:prSet presAssocID="{42A34373-1185-084F-987D-463E4CD68ABA}" presName="childText" presStyleLbl="bgAcc1" presStyleIdx="0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3E700C-6A7F-2C47-8E47-CC032E51A18B}" type="pres">
      <dgm:prSet presAssocID="{2C551F12-E907-3C48-A973-FE6672978AD9}" presName="Name13" presStyleLbl="parChTrans1D2" presStyleIdx="1" presStyleCnt="10"/>
      <dgm:spPr/>
      <dgm:t>
        <a:bodyPr/>
        <a:lstStyle/>
        <a:p>
          <a:endParaRPr lang="en-US"/>
        </a:p>
      </dgm:t>
    </dgm:pt>
    <dgm:pt modelId="{90C5B43A-3A42-4C4C-9163-AC30987CE56C}" type="pres">
      <dgm:prSet presAssocID="{EC7AD308-DC6C-4D4D-9869-BB2D8D75A988}" presName="childText" presStyleLbl="bgAcc1" presStyleIdx="1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1B632E-AC3F-E547-89DD-3C869BBDCEC3}" type="pres">
      <dgm:prSet presAssocID="{FE6CA863-EF23-C349-8A5E-1A7B8B0DD99C}" presName="root" presStyleCnt="0"/>
      <dgm:spPr/>
    </dgm:pt>
    <dgm:pt modelId="{BA62D139-6E7C-FA44-93B9-FFBA9625C8BE}" type="pres">
      <dgm:prSet presAssocID="{FE6CA863-EF23-C349-8A5E-1A7B8B0DD99C}" presName="rootComposite" presStyleCnt="0"/>
      <dgm:spPr/>
    </dgm:pt>
    <dgm:pt modelId="{2F761C2B-E20F-9842-A57F-065E9B3C78A3}" type="pres">
      <dgm:prSet presAssocID="{FE6CA863-EF23-C349-8A5E-1A7B8B0DD99C}" presName="rootText" presStyleLbl="node1" presStyleIdx="1" presStyleCnt="4"/>
      <dgm:spPr/>
      <dgm:t>
        <a:bodyPr/>
        <a:lstStyle/>
        <a:p>
          <a:endParaRPr lang="en-US"/>
        </a:p>
      </dgm:t>
    </dgm:pt>
    <dgm:pt modelId="{C43EE19F-E3F8-A344-9B0A-0A0CEBB16B4C}" type="pres">
      <dgm:prSet presAssocID="{FE6CA863-EF23-C349-8A5E-1A7B8B0DD99C}" presName="rootConnector" presStyleLbl="node1" presStyleIdx="1" presStyleCnt="4"/>
      <dgm:spPr/>
      <dgm:t>
        <a:bodyPr/>
        <a:lstStyle/>
        <a:p>
          <a:endParaRPr lang="en-US"/>
        </a:p>
      </dgm:t>
    </dgm:pt>
    <dgm:pt modelId="{B9380C9B-E60C-D743-BD3C-618CB2C5B876}" type="pres">
      <dgm:prSet presAssocID="{FE6CA863-EF23-C349-8A5E-1A7B8B0DD99C}" presName="childShape" presStyleCnt="0"/>
      <dgm:spPr/>
    </dgm:pt>
    <dgm:pt modelId="{D7B6425D-D08F-1141-AC4E-99481C6CB40F}" type="pres">
      <dgm:prSet presAssocID="{AB82FE6D-11A5-1D40-B741-9BDF96CC72BD}" presName="Name13" presStyleLbl="parChTrans1D2" presStyleIdx="2" presStyleCnt="10"/>
      <dgm:spPr/>
      <dgm:t>
        <a:bodyPr/>
        <a:lstStyle/>
        <a:p>
          <a:endParaRPr lang="en-US"/>
        </a:p>
      </dgm:t>
    </dgm:pt>
    <dgm:pt modelId="{C0CFF252-F99F-2042-8B1C-3CED7B83BCBD}" type="pres">
      <dgm:prSet presAssocID="{F43A0D24-D4C0-9C46-983C-8C88F904D343}" presName="childText" presStyleLbl="bgAcc1" presStyleIdx="2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7C7886-B643-1F4D-A57E-01E05037760F}" type="pres">
      <dgm:prSet presAssocID="{49BE7DB6-5652-B043-B627-EB684D7E6252}" presName="Name13" presStyleLbl="parChTrans1D2" presStyleIdx="3" presStyleCnt="10"/>
      <dgm:spPr/>
      <dgm:t>
        <a:bodyPr/>
        <a:lstStyle/>
        <a:p>
          <a:endParaRPr lang="en-US"/>
        </a:p>
      </dgm:t>
    </dgm:pt>
    <dgm:pt modelId="{B02F8D3D-B5AE-D84B-8FAD-E58DAD21CA07}" type="pres">
      <dgm:prSet presAssocID="{18DA56CE-8161-644D-9E60-E2001E61A093}" presName="childText" presStyleLbl="bgAcc1" presStyleIdx="3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AD6B0E-F5AE-BE46-870F-0C323CF0C3AD}" type="pres">
      <dgm:prSet presAssocID="{598488AC-8E32-5E43-9DAD-02E135F9DCF4}" presName="Name13" presStyleLbl="parChTrans1D2" presStyleIdx="4" presStyleCnt="10"/>
      <dgm:spPr/>
      <dgm:t>
        <a:bodyPr/>
        <a:lstStyle/>
        <a:p>
          <a:endParaRPr lang="en-US"/>
        </a:p>
      </dgm:t>
    </dgm:pt>
    <dgm:pt modelId="{AF51D150-0981-574D-993F-029B02D8370E}" type="pres">
      <dgm:prSet presAssocID="{1FFC777A-CF2B-1C4B-AFCB-ECA9D84B68CB}" presName="childText" presStyleLbl="bgAcc1" presStyleIdx="4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B6FF67-B201-984F-8104-BB9B8B35BFB8}" type="pres">
      <dgm:prSet presAssocID="{2142A917-1C72-854D-B5C5-3BACE6BE0C04}" presName="root" presStyleCnt="0"/>
      <dgm:spPr/>
    </dgm:pt>
    <dgm:pt modelId="{BAECA3F7-1307-F64F-8C39-7F9456E0DF92}" type="pres">
      <dgm:prSet presAssocID="{2142A917-1C72-854D-B5C5-3BACE6BE0C04}" presName="rootComposite" presStyleCnt="0"/>
      <dgm:spPr/>
    </dgm:pt>
    <dgm:pt modelId="{20DB6EFF-A897-3D44-9F10-2287AB0F83D1}" type="pres">
      <dgm:prSet presAssocID="{2142A917-1C72-854D-B5C5-3BACE6BE0C04}" presName="rootText" presStyleLbl="node1" presStyleIdx="2" presStyleCnt="4"/>
      <dgm:spPr/>
      <dgm:t>
        <a:bodyPr/>
        <a:lstStyle/>
        <a:p>
          <a:endParaRPr lang="en-US"/>
        </a:p>
      </dgm:t>
    </dgm:pt>
    <dgm:pt modelId="{5F4BE77D-E39E-DD4F-91D5-A32E11D97E9A}" type="pres">
      <dgm:prSet presAssocID="{2142A917-1C72-854D-B5C5-3BACE6BE0C04}" presName="rootConnector" presStyleLbl="node1" presStyleIdx="2" presStyleCnt="4"/>
      <dgm:spPr/>
      <dgm:t>
        <a:bodyPr/>
        <a:lstStyle/>
        <a:p>
          <a:endParaRPr lang="en-US"/>
        </a:p>
      </dgm:t>
    </dgm:pt>
    <dgm:pt modelId="{BACA54C6-F0E3-4B41-AB68-68E9A0720F96}" type="pres">
      <dgm:prSet presAssocID="{2142A917-1C72-854D-B5C5-3BACE6BE0C04}" presName="childShape" presStyleCnt="0"/>
      <dgm:spPr/>
    </dgm:pt>
    <dgm:pt modelId="{6FDDAAB2-3DDC-0544-A976-816597BEB037}" type="pres">
      <dgm:prSet presAssocID="{01E10EE0-861C-BD4A-A954-7A5531D073EF}" presName="Name13" presStyleLbl="parChTrans1D2" presStyleIdx="5" presStyleCnt="10"/>
      <dgm:spPr/>
      <dgm:t>
        <a:bodyPr/>
        <a:lstStyle/>
        <a:p>
          <a:endParaRPr lang="en-US"/>
        </a:p>
      </dgm:t>
    </dgm:pt>
    <dgm:pt modelId="{A4DEA9A2-B236-AC4C-AF3E-D061F60E67E7}" type="pres">
      <dgm:prSet presAssocID="{23FB46F9-6827-DF4E-8B5D-57A1ADBE0D54}" presName="childText" presStyleLbl="bgAcc1" presStyleIdx="5" presStyleCnt="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2C2BAE-C942-9C4D-B783-0451AA0A3A3D}" type="pres">
      <dgm:prSet presAssocID="{4F43AECC-1118-074D-AACA-B0D29B29B404}" presName="Name13" presStyleLbl="parChTrans1D2" presStyleIdx="6" presStyleCnt="10"/>
      <dgm:spPr/>
      <dgm:t>
        <a:bodyPr/>
        <a:lstStyle/>
        <a:p>
          <a:endParaRPr lang="en-US"/>
        </a:p>
      </dgm:t>
    </dgm:pt>
    <dgm:pt modelId="{F688B861-231F-2B4C-8FEE-4CD1E9B8F6B6}" type="pres">
      <dgm:prSet presAssocID="{B0FA2789-4F35-1F4E-9013-77614EC0B39F}" presName="childText" presStyleLbl="bgAcc1" presStyleIdx="6" presStyleCnt="10" custScaleX="1320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5B09EE-1ED2-7F46-A7C0-6AA8947B7721}" type="pres">
      <dgm:prSet presAssocID="{B03E76C2-4BF7-6C4F-94D3-D249D79408AF}" presName="Name13" presStyleLbl="parChTrans1D2" presStyleIdx="7" presStyleCnt="10"/>
      <dgm:spPr/>
      <dgm:t>
        <a:bodyPr/>
        <a:lstStyle/>
        <a:p>
          <a:endParaRPr lang="en-US"/>
        </a:p>
      </dgm:t>
    </dgm:pt>
    <dgm:pt modelId="{C37B0DC8-98C1-F34B-A924-9071B3892D3E}" type="pres">
      <dgm:prSet presAssocID="{A0D9DD98-073E-5346-B84A-1523259691B7}" presName="childText" presStyleLbl="bgAcc1" presStyleIdx="7" presStyleCnt="10" custScaleX="2513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AC705D-2A2C-054B-8A58-E2278D8AD283}" type="pres">
      <dgm:prSet presAssocID="{7EBC2112-929C-C743-9E7F-62FE7EBF8D8D}" presName="root" presStyleCnt="0"/>
      <dgm:spPr/>
    </dgm:pt>
    <dgm:pt modelId="{91042CD1-BE4B-D04D-A768-5A31D64F0018}" type="pres">
      <dgm:prSet presAssocID="{7EBC2112-929C-C743-9E7F-62FE7EBF8D8D}" presName="rootComposite" presStyleCnt="0"/>
      <dgm:spPr/>
    </dgm:pt>
    <dgm:pt modelId="{0CEA0D0A-BC14-D244-9926-D39DAC960D7E}" type="pres">
      <dgm:prSet presAssocID="{7EBC2112-929C-C743-9E7F-62FE7EBF8D8D}" presName="rootText" presStyleLbl="node1" presStyleIdx="3" presStyleCnt="4"/>
      <dgm:spPr/>
      <dgm:t>
        <a:bodyPr/>
        <a:lstStyle/>
        <a:p>
          <a:endParaRPr lang="en-US"/>
        </a:p>
      </dgm:t>
    </dgm:pt>
    <dgm:pt modelId="{DF7D6CAF-671A-3149-BB73-C577AC8B3430}" type="pres">
      <dgm:prSet presAssocID="{7EBC2112-929C-C743-9E7F-62FE7EBF8D8D}" presName="rootConnector" presStyleLbl="node1" presStyleIdx="3" presStyleCnt="4"/>
      <dgm:spPr/>
      <dgm:t>
        <a:bodyPr/>
        <a:lstStyle/>
        <a:p>
          <a:endParaRPr lang="en-US"/>
        </a:p>
      </dgm:t>
    </dgm:pt>
    <dgm:pt modelId="{FB1E093F-A5EB-EB47-9BBE-15D2021A0F56}" type="pres">
      <dgm:prSet presAssocID="{7EBC2112-929C-C743-9E7F-62FE7EBF8D8D}" presName="childShape" presStyleCnt="0"/>
      <dgm:spPr/>
    </dgm:pt>
    <dgm:pt modelId="{CBF486CA-CC46-1E4C-90CA-CD9FA61A47C1}" type="pres">
      <dgm:prSet presAssocID="{26C1FBCF-5BD9-BC4D-B2AC-B80B4439EDD2}" presName="Name13" presStyleLbl="parChTrans1D2" presStyleIdx="8" presStyleCnt="10"/>
      <dgm:spPr/>
      <dgm:t>
        <a:bodyPr/>
        <a:lstStyle/>
        <a:p>
          <a:endParaRPr lang="en-US"/>
        </a:p>
      </dgm:t>
    </dgm:pt>
    <dgm:pt modelId="{0552A162-94DD-A241-8298-9FDF89DD83A3}" type="pres">
      <dgm:prSet presAssocID="{7BC8FEDD-7FD1-B44A-8CBD-8802DB580007}" presName="childText" presStyleLbl="bgAcc1" presStyleIdx="8" presStyleCnt="10" custScaleX="1572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9F1279-FA4C-5F49-80EA-807A4BAC2A91}" type="pres">
      <dgm:prSet presAssocID="{C47EF465-93FC-5745-99D5-A376404D9FA6}" presName="Name13" presStyleLbl="parChTrans1D2" presStyleIdx="9" presStyleCnt="10"/>
      <dgm:spPr/>
      <dgm:t>
        <a:bodyPr/>
        <a:lstStyle/>
        <a:p>
          <a:endParaRPr lang="en-US"/>
        </a:p>
      </dgm:t>
    </dgm:pt>
    <dgm:pt modelId="{7ED79E89-C37B-D640-A3B8-3CD1F70F312D}" type="pres">
      <dgm:prSet presAssocID="{2C613D52-E32E-AF40-AE6B-75AAC2ADD235}" presName="childText" presStyleLbl="bgAcc1" presStyleIdx="9" presStyleCnt="10" custScaleX="157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B0636CD-B1BE-FA41-AAEC-05A70D49F0DB}" type="presOf" srcId="{C47EF465-93FC-5745-99D5-A376404D9FA6}" destId="{1C9F1279-FA4C-5F49-80EA-807A4BAC2A91}" srcOrd="0" destOrd="0" presId="urn:microsoft.com/office/officeart/2005/8/layout/hierarchy3"/>
    <dgm:cxn modelId="{40630ACD-C63E-C040-A35C-A7C220E9F6BF}" srcId="{22BC8324-748E-3347-B179-5F0790B6301C}" destId="{42A34373-1185-084F-987D-463E4CD68ABA}" srcOrd="0" destOrd="0" parTransId="{812D14CB-AB22-5641-A2E6-5517469A414A}" sibTransId="{981B45F7-B63C-634E-A22F-CC23774C48AE}"/>
    <dgm:cxn modelId="{08BD6177-C88C-B544-9A63-42BB07C0A6A0}" srcId="{2142A917-1C72-854D-B5C5-3BACE6BE0C04}" destId="{B0FA2789-4F35-1F4E-9013-77614EC0B39F}" srcOrd="1" destOrd="0" parTransId="{4F43AECC-1118-074D-AACA-B0D29B29B404}" sibTransId="{B651868F-379F-DB4B-BADD-5F3407F568F0}"/>
    <dgm:cxn modelId="{87C1F4BD-3A3D-BC4B-B1E4-64E61FF24144}" type="presOf" srcId="{812D14CB-AB22-5641-A2E6-5517469A414A}" destId="{40578560-40A5-4740-A15E-E911167D04D0}" srcOrd="0" destOrd="0" presId="urn:microsoft.com/office/officeart/2005/8/layout/hierarchy3"/>
    <dgm:cxn modelId="{B66CE53F-5D34-EF43-B6CE-816101F64277}" type="presOf" srcId="{7EBC2112-929C-C743-9E7F-62FE7EBF8D8D}" destId="{DF7D6CAF-671A-3149-BB73-C577AC8B3430}" srcOrd="1" destOrd="0" presId="urn:microsoft.com/office/officeart/2005/8/layout/hierarchy3"/>
    <dgm:cxn modelId="{AA39EDE3-F604-134D-9AA7-0D7848F6147F}" type="presOf" srcId="{22BC8324-748E-3347-B179-5F0790B6301C}" destId="{84DB297D-5903-5C46-9368-EAF2FBC24D35}" srcOrd="0" destOrd="0" presId="urn:microsoft.com/office/officeart/2005/8/layout/hierarchy3"/>
    <dgm:cxn modelId="{1E351F98-09E6-514E-9845-0E24E3F04B95}" type="presOf" srcId="{2C613D52-E32E-AF40-AE6B-75AAC2ADD235}" destId="{7ED79E89-C37B-D640-A3B8-3CD1F70F312D}" srcOrd="0" destOrd="0" presId="urn:microsoft.com/office/officeart/2005/8/layout/hierarchy3"/>
    <dgm:cxn modelId="{0E049C4B-CCB1-7142-BD08-4B155D38FA2C}" type="presOf" srcId="{A0D9DD98-073E-5346-B84A-1523259691B7}" destId="{C37B0DC8-98C1-F34B-A924-9071B3892D3E}" srcOrd="0" destOrd="0" presId="urn:microsoft.com/office/officeart/2005/8/layout/hierarchy3"/>
    <dgm:cxn modelId="{06E64B67-0F53-DD4A-862F-8F342639B999}" type="presOf" srcId="{2142A917-1C72-854D-B5C5-3BACE6BE0C04}" destId="{5F4BE77D-E39E-DD4F-91D5-A32E11D97E9A}" srcOrd="1" destOrd="0" presId="urn:microsoft.com/office/officeart/2005/8/layout/hierarchy3"/>
    <dgm:cxn modelId="{71C9FF77-1A99-9A48-95E0-B12726B97BE7}" type="presOf" srcId="{26C1FBCF-5BD9-BC4D-B2AC-B80B4439EDD2}" destId="{CBF486CA-CC46-1E4C-90CA-CD9FA61A47C1}" srcOrd="0" destOrd="0" presId="urn:microsoft.com/office/officeart/2005/8/layout/hierarchy3"/>
    <dgm:cxn modelId="{A1951F78-C77D-624D-9615-23D259232C60}" type="presOf" srcId="{B03E76C2-4BF7-6C4F-94D3-D249D79408AF}" destId="{3E5B09EE-1ED2-7F46-A7C0-6AA8947B7721}" srcOrd="0" destOrd="0" presId="urn:microsoft.com/office/officeart/2005/8/layout/hierarchy3"/>
    <dgm:cxn modelId="{3EE113CC-9682-0246-9BF1-C3604346EB7E}" type="presOf" srcId="{F43A0D24-D4C0-9C46-983C-8C88F904D343}" destId="{C0CFF252-F99F-2042-8B1C-3CED7B83BCBD}" srcOrd="0" destOrd="0" presId="urn:microsoft.com/office/officeart/2005/8/layout/hierarchy3"/>
    <dgm:cxn modelId="{953FE04D-2516-6F46-9F70-3BE7942ED6FA}" type="presOf" srcId="{49BE7DB6-5652-B043-B627-EB684D7E6252}" destId="{697C7886-B643-1F4D-A57E-01E05037760F}" srcOrd="0" destOrd="0" presId="urn:microsoft.com/office/officeart/2005/8/layout/hierarchy3"/>
    <dgm:cxn modelId="{5FF5F184-B17E-974B-999D-BE2170AFCD0A}" srcId="{7EBC2112-929C-C743-9E7F-62FE7EBF8D8D}" destId="{2C613D52-E32E-AF40-AE6B-75AAC2ADD235}" srcOrd="1" destOrd="0" parTransId="{C47EF465-93FC-5745-99D5-A376404D9FA6}" sibTransId="{3C3E8CCE-1D16-A248-A8F1-4CE6C5B9F639}"/>
    <dgm:cxn modelId="{758F58C4-408A-AD44-A80E-16BE4B8B64C9}" srcId="{EB40AFEA-11C5-1A43-9440-E578A2FA44E2}" destId="{FE6CA863-EF23-C349-8A5E-1A7B8B0DD99C}" srcOrd="1" destOrd="0" parTransId="{ADE4AD5B-CBF7-DE40-8286-997924857213}" sibTransId="{A3C9AAAA-31DB-144A-844C-1D763F39363F}"/>
    <dgm:cxn modelId="{50FD0512-D090-414E-96C8-3C5DFAC120E8}" type="presOf" srcId="{18DA56CE-8161-644D-9E60-E2001E61A093}" destId="{B02F8D3D-B5AE-D84B-8FAD-E58DAD21CA07}" srcOrd="0" destOrd="0" presId="urn:microsoft.com/office/officeart/2005/8/layout/hierarchy3"/>
    <dgm:cxn modelId="{4FD27307-B043-B04D-88A6-014DB7264E11}" type="presOf" srcId="{22BC8324-748E-3347-B179-5F0790B6301C}" destId="{A4D1FBB7-A917-2742-927F-32B176017BF8}" srcOrd="1" destOrd="0" presId="urn:microsoft.com/office/officeart/2005/8/layout/hierarchy3"/>
    <dgm:cxn modelId="{F779426D-638D-6641-A7DC-2322BEADD541}" type="presOf" srcId="{598488AC-8E32-5E43-9DAD-02E135F9DCF4}" destId="{88AD6B0E-F5AE-BE46-870F-0C323CF0C3AD}" srcOrd="0" destOrd="0" presId="urn:microsoft.com/office/officeart/2005/8/layout/hierarchy3"/>
    <dgm:cxn modelId="{42003745-7B3D-D245-A488-9E4A6CF962AC}" srcId="{FE6CA863-EF23-C349-8A5E-1A7B8B0DD99C}" destId="{1FFC777A-CF2B-1C4B-AFCB-ECA9D84B68CB}" srcOrd="2" destOrd="0" parTransId="{598488AC-8E32-5E43-9DAD-02E135F9DCF4}" sibTransId="{E74F14D2-5D46-E248-AD63-034895D46A2C}"/>
    <dgm:cxn modelId="{CD3E21C4-42EE-0947-A535-474EA46E54FE}" type="presOf" srcId="{AB82FE6D-11A5-1D40-B741-9BDF96CC72BD}" destId="{D7B6425D-D08F-1141-AC4E-99481C6CB40F}" srcOrd="0" destOrd="0" presId="urn:microsoft.com/office/officeart/2005/8/layout/hierarchy3"/>
    <dgm:cxn modelId="{A0E0FF43-0F78-2C4A-A63E-6FE729844FC7}" srcId="{FE6CA863-EF23-C349-8A5E-1A7B8B0DD99C}" destId="{18DA56CE-8161-644D-9E60-E2001E61A093}" srcOrd="1" destOrd="0" parTransId="{49BE7DB6-5652-B043-B627-EB684D7E6252}" sibTransId="{51090357-3A76-324E-9CDB-C64D6A31E0E7}"/>
    <dgm:cxn modelId="{00DEE144-8B94-464B-9318-89A6DCFCAB3B}" type="presOf" srcId="{EC7AD308-DC6C-4D4D-9869-BB2D8D75A988}" destId="{90C5B43A-3A42-4C4C-9163-AC30987CE56C}" srcOrd="0" destOrd="0" presId="urn:microsoft.com/office/officeart/2005/8/layout/hierarchy3"/>
    <dgm:cxn modelId="{D7C52973-B1E0-F14A-8486-0A8FD62614A4}" srcId="{22BC8324-748E-3347-B179-5F0790B6301C}" destId="{EC7AD308-DC6C-4D4D-9869-BB2D8D75A988}" srcOrd="1" destOrd="0" parTransId="{2C551F12-E907-3C48-A973-FE6672978AD9}" sibTransId="{C41B5FCC-01E4-EC42-8602-0D7561BA4D3F}"/>
    <dgm:cxn modelId="{775378BE-209E-D94E-BFED-9BD721084891}" type="presOf" srcId="{23FB46F9-6827-DF4E-8B5D-57A1ADBE0D54}" destId="{A4DEA9A2-B236-AC4C-AF3E-D061F60E67E7}" srcOrd="0" destOrd="0" presId="urn:microsoft.com/office/officeart/2005/8/layout/hierarchy3"/>
    <dgm:cxn modelId="{E564E9F3-FB63-9844-A1F3-D506A10EF940}" type="presOf" srcId="{2142A917-1C72-854D-B5C5-3BACE6BE0C04}" destId="{20DB6EFF-A897-3D44-9F10-2287AB0F83D1}" srcOrd="0" destOrd="0" presId="urn:microsoft.com/office/officeart/2005/8/layout/hierarchy3"/>
    <dgm:cxn modelId="{DB1FDFA0-73B6-9B4E-8983-6DC2347460AB}" srcId="{2142A917-1C72-854D-B5C5-3BACE6BE0C04}" destId="{23FB46F9-6827-DF4E-8B5D-57A1ADBE0D54}" srcOrd="0" destOrd="0" parTransId="{01E10EE0-861C-BD4A-A954-7A5531D073EF}" sibTransId="{5837DC0D-9F4C-BF42-8A3F-51921237EE5B}"/>
    <dgm:cxn modelId="{D6967BC2-EB19-3F4F-BC88-9CFEFED48FC1}" type="presOf" srcId="{EB40AFEA-11C5-1A43-9440-E578A2FA44E2}" destId="{256F047A-7EC0-3340-876C-54B926C002AA}" srcOrd="0" destOrd="0" presId="urn:microsoft.com/office/officeart/2005/8/layout/hierarchy3"/>
    <dgm:cxn modelId="{F8189242-53FC-234D-AC63-DB03E2BEF329}" type="presOf" srcId="{4F43AECC-1118-074D-AACA-B0D29B29B404}" destId="{372C2BAE-C942-9C4D-B783-0451AA0A3A3D}" srcOrd="0" destOrd="0" presId="urn:microsoft.com/office/officeart/2005/8/layout/hierarchy3"/>
    <dgm:cxn modelId="{ED262F88-84A2-C149-BB44-57DBE3AF5914}" type="presOf" srcId="{FE6CA863-EF23-C349-8A5E-1A7B8B0DD99C}" destId="{C43EE19F-E3F8-A344-9B0A-0A0CEBB16B4C}" srcOrd="1" destOrd="0" presId="urn:microsoft.com/office/officeart/2005/8/layout/hierarchy3"/>
    <dgm:cxn modelId="{5B02C4C8-C90F-2E47-A03A-6565D104F782}" srcId="{7EBC2112-929C-C743-9E7F-62FE7EBF8D8D}" destId="{7BC8FEDD-7FD1-B44A-8CBD-8802DB580007}" srcOrd="0" destOrd="0" parTransId="{26C1FBCF-5BD9-BC4D-B2AC-B80B4439EDD2}" sibTransId="{C92FB0FA-9696-894A-A27A-98D23DEF5EBF}"/>
    <dgm:cxn modelId="{4CCB03DE-D252-FA42-AA8B-2C68ADDCE978}" type="presOf" srcId="{7EBC2112-929C-C743-9E7F-62FE7EBF8D8D}" destId="{0CEA0D0A-BC14-D244-9926-D39DAC960D7E}" srcOrd="0" destOrd="0" presId="urn:microsoft.com/office/officeart/2005/8/layout/hierarchy3"/>
    <dgm:cxn modelId="{163EEF40-A6EC-5747-9B0E-D5DD80910664}" srcId="{EB40AFEA-11C5-1A43-9440-E578A2FA44E2}" destId="{2142A917-1C72-854D-B5C5-3BACE6BE0C04}" srcOrd="2" destOrd="0" parTransId="{0B4F68CD-8F8B-4040-83AA-A798BB54A395}" sibTransId="{CA2F0EC3-F76D-EC42-9FBE-42CA87034C9B}"/>
    <dgm:cxn modelId="{2AF04B24-AE22-9047-9F39-A2DD5B56F183}" srcId="{2142A917-1C72-854D-B5C5-3BACE6BE0C04}" destId="{A0D9DD98-073E-5346-B84A-1523259691B7}" srcOrd="2" destOrd="0" parTransId="{B03E76C2-4BF7-6C4F-94D3-D249D79408AF}" sibTransId="{1A736D68-3E97-5E43-8D0F-002E2BAFD36D}"/>
    <dgm:cxn modelId="{6E410464-F003-6B41-A10F-129643F7E0C6}" type="presOf" srcId="{FE6CA863-EF23-C349-8A5E-1A7B8B0DD99C}" destId="{2F761C2B-E20F-9842-A57F-065E9B3C78A3}" srcOrd="0" destOrd="0" presId="urn:microsoft.com/office/officeart/2005/8/layout/hierarchy3"/>
    <dgm:cxn modelId="{AC196E2E-97F7-CC45-8AC3-3EFC7E628761}" srcId="{EB40AFEA-11C5-1A43-9440-E578A2FA44E2}" destId="{7EBC2112-929C-C743-9E7F-62FE7EBF8D8D}" srcOrd="3" destOrd="0" parTransId="{BCCC57C8-F725-D949-A51B-B23E4EB2E399}" sibTransId="{CE9E9B08-9558-3F42-9D46-6328B8E27046}"/>
    <dgm:cxn modelId="{3D3E48ED-5CF2-0B45-939F-BEE3FE6589AD}" srcId="{EB40AFEA-11C5-1A43-9440-E578A2FA44E2}" destId="{22BC8324-748E-3347-B179-5F0790B6301C}" srcOrd="0" destOrd="0" parTransId="{9D736811-0D05-1942-98E9-1738A6B0C025}" sibTransId="{92126AE5-678E-E144-818F-280E1B2C4786}"/>
    <dgm:cxn modelId="{E7522CC4-A0B8-E04B-A39C-FEC73532E337}" type="presOf" srcId="{42A34373-1185-084F-987D-463E4CD68ABA}" destId="{6CDE8431-45B1-8549-A644-2016D5586D2F}" srcOrd="0" destOrd="0" presId="urn:microsoft.com/office/officeart/2005/8/layout/hierarchy3"/>
    <dgm:cxn modelId="{24B99904-167D-3041-B831-2E37078E138C}" type="presOf" srcId="{7BC8FEDD-7FD1-B44A-8CBD-8802DB580007}" destId="{0552A162-94DD-A241-8298-9FDF89DD83A3}" srcOrd="0" destOrd="0" presId="urn:microsoft.com/office/officeart/2005/8/layout/hierarchy3"/>
    <dgm:cxn modelId="{141D7679-62BD-A243-9ADE-BB3171630AA6}" type="presOf" srcId="{1FFC777A-CF2B-1C4B-AFCB-ECA9D84B68CB}" destId="{AF51D150-0981-574D-993F-029B02D8370E}" srcOrd="0" destOrd="0" presId="urn:microsoft.com/office/officeart/2005/8/layout/hierarchy3"/>
    <dgm:cxn modelId="{F02D5A0E-DE6C-124E-BFF1-BFFAA7E6C3C7}" srcId="{FE6CA863-EF23-C349-8A5E-1A7B8B0DD99C}" destId="{F43A0D24-D4C0-9C46-983C-8C88F904D343}" srcOrd="0" destOrd="0" parTransId="{AB82FE6D-11A5-1D40-B741-9BDF96CC72BD}" sibTransId="{759A47D9-2952-2842-BD82-8BF227E0FB95}"/>
    <dgm:cxn modelId="{F21FBFAF-70F4-5C4E-881B-9CFF15AD8E47}" type="presOf" srcId="{01E10EE0-861C-BD4A-A954-7A5531D073EF}" destId="{6FDDAAB2-3DDC-0544-A976-816597BEB037}" srcOrd="0" destOrd="0" presId="urn:microsoft.com/office/officeart/2005/8/layout/hierarchy3"/>
    <dgm:cxn modelId="{5EAC92C6-C440-6C47-B825-B8B0F97132A2}" type="presOf" srcId="{B0FA2789-4F35-1F4E-9013-77614EC0B39F}" destId="{F688B861-231F-2B4C-8FEE-4CD1E9B8F6B6}" srcOrd="0" destOrd="0" presId="urn:microsoft.com/office/officeart/2005/8/layout/hierarchy3"/>
    <dgm:cxn modelId="{609B8623-FE26-6B49-9655-96020B1062D4}" type="presOf" srcId="{2C551F12-E907-3C48-A973-FE6672978AD9}" destId="{823E700C-6A7F-2C47-8E47-CC032E51A18B}" srcOrd="0" destOrd="0" presId="urn:microsoft.com/office/officeart/2005/8/layout/hierarchy3"/>
    <dgm:cxn modelId="{8B99808D-251B-D446-B672-79B211E1CAF9}" type="presParOf" srcId="{256F047A-7EC0-3340-876C-54B926C002AA}" destId="{D15302CF-9E01-C74A-ADC9-F85E1C7781AA}" srcOrd="0" destOrd="0" presId="urn:microsoft.com/office/officeart/2005/8/layout/hierarchy3"/>
    <dgm:cxn modelId="{F7BD8925-F35B-2045-B022-F8BA11B3239D}" type="presParOf" srcId="{D15302CF-9E01-C74A-ADC9-F85E1C7781AA}" destId="{8CBF3192-6AE6-2D4C-B731-AE8DFF616F9D}" srcOrd="0" destOrd="0" presId="urn:microsoft.com/office/officeart/2005/8/layout/hierarchy3"/>
    <dgm:cxn modelId="{D771CDF0-4E63-CB45-B239-213560E60840}" type="presParOf" srcId="{8CBF3192-6AE6-2D4C-B731-AE8DFF616F9D}" destId="{84DB297D-5903-5C46-9368-EAF2FBC24D35}" srcOrd="0" destOrd="0" presId="urn:microsoft.com/office/officeart/2005/8/layout/hierarchy3"/>
    <dgm:cxn modelId="{054FB94A-9AE8-8746-AABF-CC127F0D5ED0}" type="presParOf" srcId="{8CBF3192-6AE6-2D4C-B731-AE8DFF616F9D}" destId="{A4D1FBB7-A917-2742-927F-32B176017BF8}" srcOrd="1" destOrd="0" presId="urn:microsoft.com/office/officeart/2005/8/layout/hierarchy3"/>
    <dgm:cxn modelId="{2430EA5D-9AE7-AC4E-BF08-C9C2AA854AB2}" type="presParOf" srcId="{D15302CF-9E01-C74A-ADC9-F85E1C7781AA}" destId="{F66DFB7D-4F3D-FC4D-AEEE-01FCF4F1F176}" srcOrd="1" destOrd="0" presId="urn:microsoft.com/office/officeart/2005/8/layout/hierarchy3"/>
    <dgm:cxn modelId="{4431CB82-FF0A-F14A-8648-6960F2EFF421}" type="presParOf" srcId="{F66DFB7D-4F3D-FC4D-AEEE-01FCF4F1F176}" destId="{40578560-40A5-4740-A15E-E911167D04D0}" srcOrd="0" destOrd="0" presId="urn:microsoft.com/office/officeart/2005/8/layout/hierarchy3"/>
    <dgm:cxn modelId="{75DF4011-1857-3348-9CC5-CD5025DA3621}" type="presParOf" srcId="{F66DFB7D-4F3D-FC4D-AEEE-01FCF4F1F176}" destId="{6CDE8431-45B1-8549-A644-2016D5586D2F}" srcOrd="1" destOrd="0" presId="urn:microsoft.com/office/officeart/2005/8/layout/hierarchy3"/>
    <dgm:cxn modelId="{33C460CF-0EE3-6549-A4DC-DD0611F9B8DE}" type="presParOf" srcId="{F66DFB7D-4F3D-FC4D-AEEE-01FCF4F1F176}" destId="{823E700C-6A7F-2C47-8E47-CC032E51A18B}" srcOrd="2" destOrd="0" presId="urn:microsoft.com/office/officeart/2005/8/layout/hierarchy3"/>
    <dgm:cxn modelId="{FCCE1197-98EF-5F46-A72B-5B0433653A14}" type="presParOf" srcId="{F66DFB7D-4F3D-FC4D-AEEE-01FCF4F1F176}" destId="{90C5B43A-3A42-4C4C-9163-AC30987CE56C}" srcOrd="3" destOrd="0" presId="urn:microsoft.com/office/officeart/2005/8/layout/hierarchy3"/>
    <dgm:cxn modelId="{19DD19C3-9A52-D843-98E8-42795985F62F}" type="presParOf" srcId="{256F047A-7EC0-3340-876C-54B926C002AA}" destId="{3E1B632E-AC3F-E547-89DD-3C869BBDCEC3}" srcOrd="1" destOrd="0" presId="urn:microsoft.com/office/officeart/2005/8/layout/hierarchy3"/>
    <dgm:cxn modelId="{5D67E890-AC49-BE4C-B1D6-CB28440AA843}" type="presParOf" srcId="{3E1B632E-AC3F-E547-89DD-3C869BBDCEC3}" destId="{BA62D139-6E7C-FA44-93B9-FFBA9625C8BE}" srcOrd="0" destOrd="0" presId="urn:microsoft.com/office/officeart/2005/8/layout/hierarchy3"/>
    <dgm:cxn modelId="{4465FBAF-93AA-CB49-B002-D02F7BB0F84F}" type="presParOf" srcId="{BA62D139-6E7C-FA44-93B9-FFBA9625C8BE}" destId="{2F761C2B-E20F-9842-A57F-065E9B3C78A3}" srcOrd="0" destOrd="0" presId="urn:microsoft.com/office/officeart/2005/8/layout/hierarchy3"/>
    <dgm:cxn modelId="{256E5D5C-4D80-7F47-AB67-BCED8579FA5E}" type="presParOf" srcId="{BA62D139-6E7C-FA44-93B9-FFBA9625C8BE}" destId="{C43EE19F-E3F8-A344-9B0A-0A0CEBB16B4C}" srcOrd="1" destOrd="0" presId="urn:microsoft.com/office/officeart/2005/8/layout/hierarchy3"/>
    <dgm:cxn modelId="{EA309CF8-21F2-064C-A20F-0AD06A08402D}" type="presParOf" srcId="{3E1B632E-AC3F-E547-89DD-3C869BBDCEC3}" destId="{B9380C9B-E60C-D743-BD3C-618CB2C5B876}" srcOrd="1" destOrd="0" presId="urn:microsoft.com/office/officeart/2005/8/layout/hierarchy3"/>
    <dgm:cxn modelId="{EF964BEE-ECFD-8E4C-B0D5-FB46CDF06198}" type="presParOf" srcId="{B9380C9B-E60C-D743-BD3C-618CB2C5B876}" destId="{D7B6425D-D08F-1141-AC4E-99481C6CB40F}" srcOrd="0" destOrd="0" presId="urn:microsoft.com/office/officeart/2005/8/layout/hierarchy3"/>
    <dgm:cxn modelId="{27B814B6-051D-4D47-A954-78F526F5BC3C}" type="presParOf" srcId="{B9380C9B-E60C-D743-BD3C-618CB2C5B876}" destId="{C0CFF252-F99F-2042-8B1C-3CED7B83BCBD}" srcOrd="1" destOrd="0" presId="urn:microsoft.com/office/officeart/2005/8/layout/hierarchy3"/>
    <dgm:cxn modelId="{3F91FAA9-C140-8743-A7BA-482F34E7B62F}" type="presParOf" srcId="{B9380C9B-E60C-D743-BD3C-618CB2C5B876}" destId="{697C7886-B643-1F4D-A57E-01E05037760F}" srcOrd="2" destOrd="0" presId="urn:microsoft.com/office/officeart/2005/8/layout/hierarchy3"/>
    <dgm:cxn modelId="{50108380-9E8D-6D4D-8661-E1A425FD037C}" type="presParOf" srcId="{B9380C9B-E60C-D743-BD3C-618CB2C5B876}" destId="{B02F8D3D-B5AE-D84B-8FAD-E58DAD21CA07}" srcOrd="3" destOrd="0" presId="urn:microsoft.com/office/officeart/2005/8/layout/hierarchy3"/>
    <dgm:cxn modelId="{3827C558-7EEF-9F4D-9093-C3784E8B9280}" type="presParOf" srcId="{B9380C9B-E60C-D743-BD3C-618CB2C5B876}" destId="{88AD6B0E-F5AE-BE46-870F-0C323CF0C3AD}" srcOrd="4" destOrd="0" presId="urn:microsoft.com/office/officeart/2005/8/layout/hierarchy3"/>
    <dgm:cxn modelId="{82381A52-E807-0C42-848A-4D54197992FD}" type="presParOf" srcId="{B9380C9B-E60C-D743-BD3C-618CB2C5B876}" destId="{AF51D150-0981-574D-993F-029B02D8370E}" srcOrd="5" destOrd="0" presId="urn:microsoft.com/office/officeart/2005/8/layout/hierarchy3"/>
    <dgm:cxn modelId="{CC4BCFF6-1028-C340-9854-AB23E8C31DCB}" type="presParOf" srcId="{256F047A-7EC0-3340-876C-54B926C002AA}" destId="{1DB6FF67-B201-984F-8104-BB9B8B35BFB8}" srcOrd="2" destOrd="0" presId="urn:microsoft.com/office/officeart/2005/8/layout/hierarchy3"/>
    <dgm:cxn modelId="{954601D4-18E3-304B-B2CD-10B71AB0B150}" type="presParOf" srcId="{1DB6FF67-B201-984F-8104-BB9B8B35BFB8}" destId="{BAECA3F7-1307-F64F-8C39-7F9456E0DF92}" srcOrd="0" destOrd="0" presId="urn:microsoft.com/office/officeart/2005/8/layout/hierarchy3"/>
    <dgm:cxn modelId="{9FB1728D-2B79-8548-8D17-AEDE2C1175FB}" type="presParOf" srcId="{BAECA3F7-1307-F64F-8C39-7F9456E0DF92}" destId="{20DB6EFF-A897-3D44-9F10-2287AB0F83D1}" srcOrd="0" destOrd="0" presId="urn:microsoft.com/office/officeart/2005/8/layout/hierarchy3"/>
    <dgm:cxn modelId="{F73C67E7-49FE-944F-9717-549552B555CE}" type="presParOf" srcId="{BAECA3F7-1307-F64F-8C39-7F9456E0DF92}" destId="{5F4BE77D-E39E-DD4F-91D5-A32E11D97E9A}" srcOrd="1" destOrd="0" presId="urn:microsoft.com/office/officeart/2005/8/layout/hierarchy3"/>
    <dgm:cxn modelId="{704DAE51-722F-4C4B-81B4-5D278E9B49CF}" type="presParOf" srcId="{1DB6FF67-B201-984F-8104-BB9B8B35BFB8}" destId="{BACA54C6-F0E3-4B41-AB68-68E9A0720F96}" srcOrd="1" destOrd="0" presId="urn:microsoft.com/office/officeart/2005/8/layout/hierarchy3"/>
    <dgm:cxn modelId="{6185650B-A4A1-294B-9851-8FBF4E20BEBE}" type="presParOf" srcId="{BACA54C6-F0E3-4B41-AB68-68E9A0720F96}" destId="{6FDDAAB2-3DDC-0544-A976-816597BEB037}" srcOrd="0" destOrd="0" presId="urn:microsoft.com/office/officeart/2005/8/layout/hierarchy3"/>
    <dgm:cxn modelId="{B3E520E6-D0A5-404E-8918-140353126D6D}" type="presParOf" srcId="{BACA54C6-F0E3-4B41-AB68-68E9A0720F96}" destId="{A4DEA9A2-B236-AC4C-AF3E-D061F60E67E7}" srcOrd="1" destOrd="0" presId="urn:microsoft.com/office/officeart/2005/8/layout/hierarchy3"/>
    <dgm:cxn modelId="{8CE25F88-A194-C04D-93AB-0AE605E16BFF}" type="presParOf" srcId="{BACA54C6-F0E3-4B41-AB68-68E9A0720F96}" destId="{372C2BAE-C942-9C4D-B783-0451AA0A3A3D}" srcOrd="2" destOrd="0" presId="urn:microsoft.com/office/officeart/2005/8/layout/hierarchy3"/>
    <dgm:cxn modelId="{9A3AC53E-56B5-9E4D-AC60-7CF326F30AA0}" type="presParOf" srcId="{BACA54C6-F0E3-4B41-AB68-68E9A0720F96}" destId="{F688B861-231F-2B4C-8FEE-4CD1E9B8F6B6}" srcOrd="3" destOrd="0" presId="urn:microsoft.com/office/officeart/2005/8/layout/hierarchy3"/>
    <dgm:cxn modelId="{6DB1632A-14A2-A64F-A115-CCF53A3E3BAD}" type="presParOf" srcId="{BACA54C6-F0E3-4B41-AB68-68E9A0720F96}" destId="{3E5B09EE-1ED2-7F46-A7C0-6AA8947B7721}" srcOrd="4" destOrd="0" presId="urn:microsoft.com/office/officeart/2005/8/layout/hierarchy3"/>
    <dgm:cxn modelId="{AFA6C6F8-883A-1847-B2B1-C8BE1BB95377}" type="presParOf" srcId="{BACA54C6-F0E3-4B41-AB68-68E9A0720F96}" destId="{C37B0DC8-98C1-F34B-A924-9071B3892D3E}" srcOrd="5" destOrd="0" presId="urn:microsoft.com/office/officeart/2005/8/layout/hierarchy3"/>
    <dgm:cxn modelId="{EFB84553-089F-7B4F-AA78-4701AD24F172}" type="presParOf" srcId="{256F047A-7EC0-3340-876C-54B926C002AA}" destId="{52AC705D-2A2C-054B-8A58-E2278D8AD283}" srcOrd="3" destOrd="0" presId="urn:microsoft.com/office/officeart/2005/8/layout/hierarchy3"/>
    <dgm:cxn modelId="{D067D36E-03EE-0245-9332-B89EF5B79E11}" type="presParOf" srcId="{52AC705D-2A2C-054B-8A58-E2278D8AD283}" destId="{91042CD1-BE4B-D04D-A768-5A31D64F0018}" srcOrd="0" destOrd="0" presId="urn:microsoft.com/office/officeart/2005/8/layout/hierarchy3"/>
    <dgm:cxn modelId="{8F0EF060-B074-994B-B27E-DF02B35A757B}" type="presParOf" srcId="{91042CD1-BE4B-D04D-A768-5A31D64F0018}" destId="{0CEA0D0A-BC14-D244-9926-D39DAC960D7E}" srcOrd="0" destOrd="0" presId="urn:microsoft.com/office/officeart/2005/8/layout/hierarchy3"/>
    <dgm:cxn modelId="{71F529AE-9979-8749-BC8C-D691A89B9E0B}" type="presParOf" srcId="{91042CD1-BE4B-D04D-A768-5A31D64F0018}" destId="{DF7D6CAF-671A-3149-BB73-C577AC8B3430}" srcOrd="1" destOrd="0" presId="urn:microsoft.com/office/officeart/2005/8/layout/hierarchy3"/>
    <dgm:cxn modelId="{0E857530-D442-9141-B784-3A052014EB7C}" type="presParOf" srcId="{52AC705D-2A2C-054B-8A58-E2278D8AD283}" destId="{FB1E093F-A5EB-EB47-9BBE-15D2021A0F56}" srcOrd="1" destOrd="0" presId="urn:microsoft.com/office/officeart/2005/8/layout/hierarchy3"/>
    <dgm:cxn modelId="{FB3D32C3-F53A-8040-A776-B00F8FD1A7D7}" type="presParOf" srcId="{FB1E093F-A5EB-EB47-9BBE-15D2021A0F56}" destId="{CBF486CA-CC46-1E4C-90CA-CD9FA61A47C1}" srcOrd="0" destOrd="0" presId="urn:microsoft.com/office/officeart/2005/8/layout/hierarchy3"/>
    <dgm:cxn modelId="{35EA77D3-9ACE-8445-B22C-1F9F3CFA0174}" type="presParOf" srcId="{FB1E093F-A5EB-EB47-9BBE-15D2021A0F56}" destId="{0552A162-94DD-A241-8298-9FDF89DD83A3}" srcOrd="1" destOrd="0" presId="urn:microsoft.com/office/officeart/2005/8/layout/hierarchy3"/>
    <dgm:cxn modelId="{7B3C83D6-BA6B-7B4A-9CAC-AB5629FB59C7}" type="presParOf" srcId="{FB1E093F-A5EB-EB47-9BBE-15D2021A0F56}" destId="{1C9F1279-FA4C-5F49-80EA-807A4BAC2A91}" srcOrd="2" destOrd="0" presId="urn:microsoft.com/office/officeart/2005/8/layout/hierarchy3"/>
    <dgm:cxn modelId="{F289D33B-012C-4E4F-9F6D-E775FCE0EA4C}" type="presParOf" srcId="{FB1E093F-A5EB-EB47-9BBE-15D2021A0F56}" destId="{7ED79E89-C37B-D640-A3B8-3CD1F70F312D}" srcOrd="3" destOrd="0" presId="urn:microsoft.com/office/officeart/2005/8/layout/hierarchy3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7A255-65DC-2C49-AF53-EE4A878FDC38}">
      <dsp:nvSpPr>
        <dsp:cNvPr id="0" name=""/>
        <dsp:cNvSpPr/>
      </dsp:nvSpPr>
      <dsp:spPr>
        <a:xfrm>
          <a:off x="5379" y="1283014"/>
          <a:ext cx="2860684" cy="143034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kern="1200" dirty="0"/>
            <a:t>Lego Toys/ Block toys</a:t>
          </a:r>
        </a:p>
      </dsp:txBody>
      <dsp:txXfrm>
        <a:off x="47272" y="1324907"/>
        <a:ext cx="2776898" cy="1346556"/>
      </dsp:txXfrm>
    </dsp:sp>
    <dsp:sp modelId="{5923B576-D0DF-4D43-8885-718D9BF22554}">
      <dsp:nvSpPr>
        <dsp:cNvPr id="0" name=""/>
        <dsp:cNvSpPr/>
      </dsp:nvSpPr>
      <dsp:spPr>
        <a:xfrm rot="19457599">
          <a:off x="2733612" y="1554750"/>
          <a:ext cx="1409177" cy="64423"/>
        </a:xfrm>
        <a:custGeom>
          <a:avLst/>
          <a:gdLst/>
          <a:ahLst/>
          <a:cxnLst/>
          <a:rect l="0" t="0" r="0" b="0"/>
          <a:pathLst>
            <a:path>
              <a:moveTo>
                <a:pt x="0" y="32211"/>
              </a:moveTo>
              <a:lnTo>
                <a:pt x="1409177" y="32211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02971" y="1551733"/>
        <a:ext cx="70458" cy="70458"/>
      </dsp:txXfrm>
    </dsp:sp>
    <dsp:sp modelId="{8AB4C8B3-2918-A741-A016-777C4EB6AA3D}">
      <dsp:nvSpPr>
        <dsp:cNvPr id="0" name=""/>
        <dsp:cNvSpPr/>
      </dsp:nvSpPr>
      <dsp:spPr>
        <a:xfrm>
          <a:off x="4010337" y="460568"/>
          <a:ext cx="2860684" cy="143034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Normal children of age group 3-5 years</a:t>
          </a:r>
        </a:p>
      </dsp:txBody>
      <dsp:txXfrm>
        <a:off x="4052230" y="502461"/>
        <a:ext cx="2776898" cy="1346556"/>
      </dsp:txXfrm>
    </dsp:sp>
    <dsp:sp modelId="{2DC5AB66-CB7A-9542-A408-1D98E8F28464}">
      <dsp:nvSpPr>
        <dsp:cNvPr id="0" name=""/>
        <dsp:cNvSpPr/>
      </dsp:nvSpPr>
      <dsp:spPr>
        <a:xfrm>
          <a:off x="6871022" y="1143527"/>
          <a:ext cx="1144273" cy="64423"/>
        </a:xfrm>
        <a:custGeom>
          <a:avLst/>
          <a:gdLst/>
          <a:ahLst/>
          <a:cxnLst/>
          <a:rect l="0" t="0" r="0" b="0"/>
          <a:pathLst>
            <a:path>
              <a:moveTo>
                <a:pt x="0" y="32211"/>
              </a:moveTo>
              <a:lnTo>
                <a:pt x="1144273" y="32211"/>
              </a:lnTo>
            </a:path>
          </a:pathLst>
        </a:custGeom>
        <a:noFill/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414552" y="1147132"/>
        <a:ext cx="57213" cy="57213"/>
      </dsp:txXfrm>
    </dsp:sp>
    <dsp:sp modelId="{09249068-A904-4246-A6E4-7038216D9105}">
      <dsp:nvSpPr>
        <dsp:cNvPr id="0" name=""/>
        <dsp:cNvSpPr/>
      </dsp:nvSpPr>
      <dsp:spPr>
        <a:xfrm>
          <a:off x="8015295" y="460568"/>
          <a:ext cx="2860684" cy="1430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Non-Toxic, Colorful, Indulging</a:t>
          </a:r>
        </a:p>
      </dsp:txBody>
      <dsp:txXfrm>
        <a:off x="8057188" y="502461"/>
        <a:ext cx="2776898" cy="1346556"/>
      </dsp:txXfrm>
    </dsp:sp>
    <dsp:sp modelId="{BC47DDB3-7FBF-D44F-AE3A-F9FCA8B970AF}">
      <dsp:nvSpPr>
        <dsp:cNvPr id="0" name=""/>
        <dsp:cNvSpPr/>
      </dsp:nvSpPr>
      <dsp:spPr>
        <a:xfrm rot="2142401">
          <a:off x="2733612" y="2377197"/>
          <a:ext cx="1409177" cy="64423"/>
        </a:xfrm>
        <a:custGeom>
          <a:avLst/>
          <a:gdLst/>
          <a:ahLst/>
          <a:cxnLst/>
          <a:rect l="0" t="0" r="0" b="0"/>
          <a:pathLst>
            <a:path>
              <a:moveTo>
                <a:pt x="0" y="32211"/>
              </a:moveTo>
              <a:lnTo>
                <a:pt x="1409177" y="32211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02971" y="2374179"/>
        <a:ext cx="70458" cy="70458"/>
      </dsp:txXfrm>
    </dsp:sp>
    <dsp:sp modelId="{E0B8571A-AC86-BD4E-80FE-619547286E67}">
      <dsp:nvSpPr>
        <dsp:cNvPr id="0" name=""/>
        <dsp:cNvSpPr/>
      </dsp:nvSpPr>
      <dsp:spPr>
        <a:xfrm>
          <a:off x="4010337" y="2105461"/>
          <a:ext cx="2860684" cy="143034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Mentally-retarded children of age group 5-10 years  </a:t>
          </a:r>
        </a:p>
      </dsp:txBody>
      <dsp:txXfrm>
        <a:off x="4052230" y="2147354"/>
        <a:ext cx="2776898" cy="1346556"/>
      </dsp:txXfrm>
    </dsp:sp>
    <dsp:sp modelId="{DF03EA78-83FA-F44C-91D3-33259B0F8BF0}">
      <dsp:nvSpPr>
        <dsp:cNvPr id="0" name=""/>
        <dsp:cNvSpPr/>
      </dsp:nvSpPr>
      <dsp:spPr>
        <a:xfrm>
          <a:off x="6871022" y="2788420"/>
          <a:ext cx="1144273" cy="64423"/>
        </a:xfrm>
        <a:custGeom>
          <a:avLst/>
          <a:gdLst/>
          <a:ahLst/>
          <a:cxnLst/>
          <a:rect l="0" t="0" r="0" b="0"/>
          <a:pathLst>
            <a:path>
              <a:moveTo>
                <a:pt x="0" y="32211"/>
              </a:moveTo>
              <a:lnTo>
                <a:pt x="1144273" y="32211"/>
              </a:lnTo>
            </a:path>
          </a:pathLst>
        </a:custGeom>
        <a:noFill/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414552" y="2792025"/>
        <a:ext cx="57213" cy="57213"/>
      </dsp:txXfrm>
    </dsp:sp>
    <dsp:sp modelId="{126476D1-8203-204B-B01D-DEAEB3359D0B}">
      <dsp:nvSpPr>
        <dsp:cNvPr id="0" name=""/>
        <dsp:cNvSpPr/>
      </dsp:nvSpPr>
      <dsp:spPr>
        <a:xfrm>
          <a:off x="8015295" y="2105461"/>
          <a:ext cx="2860684" cy="1430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Non-Toxic, Customizable, Simple</a:t>
          </a:r>
        </a:p>
      </dsp:txBody>
      <dsp:txXfrm>
        <a:off x="8057188" y="2147354"/>
        <a:ext cx="2776898" cy="1346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99B4E-91C4-994A-863B-1F1203EF7D88}">
      <dsp:nvSpPr>
        <dsp:cNvPr id="0" name=""/>
        <dsp:cNvSpPr/>
      </dsp:nvSpPr>
      <dsp:spPr>
        <a:xfrm>
          <a:off x="-4125561" y="-633141"/>
          <a:ext cx="4915945" cy="4915945"/>
        </a:xfrm>
        <a:prstGeom prst="blockArc">
          <a:avLst>
            <a:gd name="adj1" fmla="val 18900000"/>
            <a:gd name="adj2" fmla="val 2700000"/>
            <a:gd name="adj3" fmla="val 439"/>
          </a:avLst>
        </a:pr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DC437B-4E00-284C-BBC1-2CE5F0B72D5D}">
      <dsp:nvSpPr>
        <dsp:cNvPr id="0" name=""/>
        <dsp:cNvSpPr/>
      </dsp:nvSpPr>
      <dsp:spPr>
        <a:xfrm>
          <a:off x="508295" y="364966"/>
          <a:ext cx="9574486" cy="72993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938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Non-Toxic : Without lead and arsenic</a:t>
          </a:r>
        </a:p>
      </dsp:txBody>
      <dsp:txXfrm>
        <a:off x="508295" y="364966"/>
        <a:ext cx="9574486" cy="729932"/>
      </dsp:txXfrm>
    </dsp:sp>
    <dsp:sp modelId="{DF266B18-854B-264D-8F2D-2810032692B2}">
      <dsp:nvSpPr>
        <dsp:cNvPr id="0" name=""/>
        <dsp:cNvSpPr/>
      </dsp:nvSpPr>
      <dsp:spPr>
        <a:xfrm>
          <a:off x="52088" y="273724"/>
          <a:ext cx="912415" cy="9124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B66921-D360-D248-A7C4-3B34811D8400}">
      <dsp:nvSpPr>
        <dsp:cNvPr id="0" name=""/>
        <dsp:cNvSpPr/>
      </dsp:nvSpPr>
      <dsp:spPr>
        <a:xfrm>
          <a:off x="773626" y="1459864"/>
          <a:ext cx="9309156" cy="729932"/>
        </a:xfrm>
        <a:prstGeom prst="rect">
          <a:avLst/>
        </a:prstGeom>
        <a:solidFill>
          <a:schemeClr val="accent5">
            <a:hueOff val="-1002469"/>
            <a:satOff val="551"/>
            <a:lumOff val="264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938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3D- Printing : Modern and Innovative technique </a:t>
          </a:r>
        </a:p>
      </dsp:txBody>
      <dsp:txXfrm>
        <a:off x="773626" y="1459864"/>
        <a:ext cx="9309156" cy="729932"/>
      </dsp:txXfrm>
    </dsp:sp>
    <dsp:sp modelId="{166E1FD6-504F-3A40-B86E-16EAF5E87AF2}">
      <dsp:nvSpPr>
        <dsp:cNvPr id="0" name=""/>
        <dsp:cNvSpPr/>
      </dsp:nvSpPr>
      <dsp:spPr>
        <a:xfrm>
          <a:off x="317418" y="1368623"/>
          <a:ext cx="912415" cy="9124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-1002469"/>
              <a:satOff val="551"/>
              <a:lumOff val="2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6FA475-6EEC-B746-9917-C8095A9255E1}">
      <dsp:nvSpPr>
        <dsp:cNvPr id="0" name=""/>
        <dsp:cNvSpPr/>
      </dsp:nvSpPr>
      <dsp:spPr>
        <a:xfrm>
          <a:off x="508295" y="2554763"/>
          <a:ext cx="9574486" cy="729932"/>
        </a:xfrm>
        <a:prstGeom prst="rect">
          <a:avLst/>
        </a:prstGeom>
        <a:solidFill>
          <a:schemeClr val="accent5">
            <a:hueOff val="-2004937"/>
            <a:satOff val="1102"/>
            <a:lumOff val="5294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938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Injection </a:t>
          </a:r>
          <a:r>
            <a:rPr lang="en-US" sz="3500" kern="1200" dirty="0" err="1"/>
            <a:t>Moulding</a:t>
          </a:r>
          <a:r>
            <a:rPr lang="en-US" sz="3500" kern="1200" dirty="0"/>
            <a:t> : Creative design  </a:t>
          </a:r>
        </a:p>
      </dsp:txBody>
      <dsp:txXfrm>
        <a:off x="508295" y="2554763"/>
        <a:ext cx="9574486" cy="729932"/>
      </dsp:txXfrm>
    </dsp:sp>
    <dsp:sp modelId="{5FA88854-29A8-F045-BC74-37060A6E42D6}">
      <dsp:nvSpPr>
        <dsp:cNvPr id="0" name=""/>
        <dsp:cNvSpPr/>
      </dsp:nvSpPr>
      <dsp:spPr>
        <a:xfrm>
          <a:off x="52088" y="2463521"/>
          <a:ext cx="912415" cy="9124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-2004937"/>
              <a:satOff val="1102"/>
              <a:lumOff val="5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B9DEA-9507-9B46-806D-E346E0A29A6F}">
      <dsp:nvSpPr>
        <dsp:cNvPr id="0" name=""/>
        <dsp:cNvSpPr/>
      </dsp:nvSpPr>
      <dsp:spPr>
        <a:xfrm>
          <a:off x="702975" y="0"/>
          <a:ext cx="9749729" cy="500253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0DD7B2-4A95-854B-8FA8-BB115D9F4BEF}">
      <dsp:nvSpPr>
        <dsp:cNvPr id="0" name=""/>
        <dsp:cNvSpPr/>
      </dsp:nvSpPr>
      <dsp:spPr>
        <a:xfrm>
          <a:off x="11983" y="1500759"/>
          <a:ext cx="3590734" cy="200101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Replacing PVC (Polyvinyl Chloride) with ABS (Acrylonitrile Butadiene Styrene)</a:t>
          </a:r>
        </a:p>
      </dsp:txBody>
      <dsp:txXfrm>
        <a:off x="109664" y="1598440"/>
        <a:ext cx="3395372" cy="1805650"/>
      </dsp:txXfrm>
    </dsp:sp>
    <dsp:sp modelId="{67D36A2A-FABE-4347-AF41-403F2218BBEB}">
      <dsp:nvSpPr>
        <dsp:cNvPr id="0" name=""/>
        <dsp:cNvSpPr/>
      </dsp:nvSpPr>
      <dsp:spPr>
        <a:xfrm>
          <a:off x="3782472" y="1500759"/>
          <a:ext cx="3590734" cy="2001012"/>
        </a:xfrm>
        <a:prstGeom prst="roundRect">
          <a:avLst/>
        </a:prstGeom>
        <a:solidFill>
          <a:schemeClr val="accent2">
            <a:hueOff val="-1555074"/>
            <a:satOff val="-8227"/>
            <a:lumOff val="-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More durable and stronger than plastic</a:t>
          </a:r>
        </a:p>
      </dsp:txBody>
      <dsp:txXfrm>
        <a:off x="3880153" y="1598440"/>
        <a:ext cx="3395372" cy="1805650"/>
      </dsp:txXfrm>
    </dsp:sp>
    <dsp:sp modelId="{2DECA885-511D-2141-AFCE-CBDBCC1804F7}">
      <dsp:nvSpPr>
        <dsp:cNvPr id="0" name=""/>
        <dsp:cNvSpPr/>
      </dsp:nvSpPr>
      <dsp:spPr>
        <a:xfrm>
          <a:off x="7552961" y="1500759"/>
          <a:ext cx="3590734" cy="2001012"/>
        </a:xfrm>
        <a:prstGeom prst="round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Multiple colors with no lead content</a:t>
          </a:r>
        </a:p>
      </dsp:txBody>
      <dsp:txXfrm>
        <a:off x="7650642" y="1598440"/>
        <a:ext cx="3395372" cy="18056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DE9BE2-622A-9642-BEEB-27B8D77FBD2A}">
      <dsp:nvSpPr>
        <dsp:cNvPr id="0" name=""/>
        <dsp:cNvSpPr/>
      </dsp:nvSpPr>
      <dsp:spPr>
        <a:xfrm>
          <a:off x="3512301" y="0"/>
          <a:ext cx="5132049" cy="4430712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D42A52-281A-734F-AEF8-E2E02ADD89C9}">
      <dsp:nvSpPr>
        <dsp:cNvPr id="0" name=""/>
        <dsp:cNvSpPr/>
      </dsp:nvSpPr>
      <dsp:spPr>
        <a:xfrm>
          <a:off x="871969" y="333663"/>
          <a:ext cx="4802793" cy="1788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3-D Printing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Automatic and Error Free</a:t>
          </a:r>
        </a:p>
      </dsp:txBody>
      <dsp:txXfrm>
        <a:off x="959262" y="420956"/>
        <a:ext cx="4628207" cy="1613611"/>
      </dsp:txXfrm>
    </dsp:sp>
    <dsp:sp modelId="{6351708A-590B-9C44-ADBC-479ABF720B36}">
      <dsp:nvSpPr>
        <dsp:cNvPr id="0" name=""/>
        <dsp:cNvSpPr/>
      </dsp:nvSpPr>
      <dsp:spPr>
        <a:xfrm>
          <a:off x="6519040" y="336514"/>
          <a:ext cx="4214140" cy="18796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Economically Feasible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One time capital investment</a:t>
          </a:r>
        </a:p>
      </dsp:txBody>
      <dsp:txXfrm>
        <a:off x="6610797" y="428271"/>
        <a:ext cx="4030626" cy="1696128"/>
      </dsp:txXfrm>
    </dsp:sp>
    <dsp:sp modelId="{AACE05E4-0DF6-8F4C-9E71-81416E7D51AB}">
      <dsp:nvSpPr>
        <dsp:cNvPr id="0" name=""/>
        <dsp:cNvSpPr/>
      </dsp:nvSpPr>
      <dsp:spPr>
        <a:xfrm>
          <a:off x="831595" y="2287527"/>
          <a:ext cx="4894946" cy="184228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Calibri" panose="020F0502020204030204"/>
              <a:ea typeface="+mn-ea"/>
              <a:cs typeface="+mn-cs"/>
            </a:rPr>
            <a:t>Need of the hour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Parents prefer to buy non-toxic toys</a:t>
          </a:r>
        </a:p>
      </dsp:txBody>
      <dsp:txXfrm>
        <a:off x="921528" y="2377460"/>
        <a:ext cx="4715080" cy="1662417"/>
      </dsp:txXfrm>
    </dsp:sp>
    <dsp:sp modelId="{5D75D2BF-95E9-FE4D-8C1F-E3166E6E53A7}">
      <dsp:nvSpPr>
        <dsp:cNvPr id="0" name=""/>
        <dsp:cNvSpPr/>
      </dsp:nvSpPr>
      <dsp:spPr>
        <a:xfrm>
          <a:off x="6583606" y="2298076"/>
          <a:ext cx="4378902" cy="18611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Environmental Impact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Zero Lead content </a:t>
          </a:r>
        </a:p>
      </dsp:txBody>
      <dsp:txXfrm>
        <a:off x="6674461" y="2388931"/>
        <a:ext cx="4197192" cy="16794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6B52D1-DD00-8D44-A933-55EF532F666F}">
      <dsp:nvSpPr>
        <dsp:cNvPr id="0" name=""/>
        <dsp:cNvSpPr/>
      </dsp:nvSpPr>
      <dsp:spPr>
        <a:xfrm>
          <a:off x="-811072" y="0"/>
          <a:ext cx="4202112" cy="4202112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AEE59-7B70-F14C-8783-596C1FF46012}">
      <dsp:nvSpPr>
        <dsp:cNvPr id="0" name=""/>
        <dsp:cNvSpPr/>
      </dsp:nvSpPr>
      <dsp:spPr>
        <a:xfrm>
          <a:off x="1289983" y="0"/>
          <a:ext cx="9740424" cy="42021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Better Product</a:t>
          </a:r>
        </a:p>
      </dsp:txBody>
      <dsp:txXfrm>
        <a:off x="1289983" y="0"/>
        <a:ext cx="4870212" cy="1260636"/>
      </dsp:txXfrm>
    </dsp:sp>
    <dsp:sp modelId="{47E8D69F-5549-904F-9F01-151AB3C97568}">
      <dsp:nvSpPr>
        <dsp:cNvPr id="0" name=""/>
        <dsp:cNvSpPr/>
      </dsp:nvSpPr>
      <dsp:spPr>
        <a:xfrm>
          <a:off x="-75701" y="1260636"/>
          <a:ext cx="2731370" cy="2731370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-1357050"/>
            <a:satOff val="13656"/>
            <a:lumOff val="78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56EF3-B9EB-354F-AED9-EC086D7BEFCD}">
      <dsp:nvSpPr>
        <dsp:cNvPr id="0" name=""/>
        <dsp:cNvSpPr/>
      </dsp:nvSpPr>
      <dsp:spPr>
        <a:xfrm>
          <a:off x="1289983" y="1260636"/>
          <a:ext cx="9740424" cy="273137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-1357050"/>
              <a:satOff val="13656"/>
              <a:lumOff val="7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MNC and Schools</a:t>
          </a:r>
        </a:p>
      </dsp:txBody>
      <dsp:txXfrm>
        <a:off x="1289983" y="1260636"/>
        <a:ext cx="4870212" cy="1260632"/>
      </dsp:txXfrm>
    </dsp:sp>
    <dsp:sp modelId="{A4121758-1984-3C43-8EDB-1566CEACB6F4}">
      <dsp:nvSpPr>
        <dsp:cNvPr id="0" name=""/>
        <dsp:cNvSpPr/>
      </dsp:nvSpPr>
      <dsp:spPr>
        <a:xfrm>
          <a:off x="659666" y="2521268"/>
          <a:ext cx="1260632" cy="1260632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-2714099"/>
            <a:satOff val="27312"/>
            <a:lumOff val="156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65A6A2-4FCC-2449-B966-ACE383BED486}">
      <dsp:nvSpPr>
        <dsp:cNvPr id="0" name=""/>
        <dsp:cNvSpPr/>
      </dsp:nvSpPr>
      <dsp:spPr>
        <a:xfrm>
          <a:off x="1289983" y="2521268"/>
          <a:ext cx="9740424" cy="12606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-2714099"/>
              <a:satOff val="27312"/>
              <a:lumOff val="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Charity Trust</a:t>
          </a:r>
        </a:p>
      </dsp:txBody>
      <dsp:txXfrm>
        <a:off x="1289983" y="2521268"/>
        <a:ext cx="4870212" cy="1260632"/>
      </dsp:txXfrm>
    </dsp:sp>
    <dsp:sp modelId="{776EADC5-412A-694E-A4E0-44D2579DBFB1}">
      <dsp:nvSpPr>
        <dsp:cNvPr id="0" name=""/>
        <dsp:cNvSpPr/>
      </dsp:nvSpPr>
      <dsp:spPr>
        <a:xfrm>
          <a:off x="4538049" y="0"/>
          <a:ext cx="8114503" cy="1260636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Non-Toxic- No Lead and PVC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Increase durability using ABS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High tensile strength </a:t>
          </a:r>
          <a:r>
            <a:rPr lang="en-US" sz="2800" kern="1200" dirty="0" err="1"/>
            <a:t>upto</a:t>
          </a:r>
          <a:r>
            <a:rPr lang="en-US" sz="2800" kern="1200" dirty="0"/>
            <a:t> 28.5 </a:t>
          </a:r>
          <a:r>
            <a:rPr lang="en-US" sz="2800" kern="1200" dirty="0" err="1"/>
            <a:t>MPa</a:t>
          </a:r>
          <a:endParaRPr lang="en-US" sz="2800" kern="1200" dirty="0"/>
        </a:p>
      </dsp:txBody>
      <dsp:txXfrm>
        <a:off x="4538049" y="0"/>
        <a:ext cx="8114503" cy="1260636"/>
      </dsp:txXfrm>
    </dsp:sp>
    <dsp:sp modelId="{45921F50-EEF2-4140-B92B-0AEC6E9315B3}">
      <dsp:nvSpPr>
        <dsp:cNvPr id="0" name=""/>
        <dsp:cNvSpPr/>
      </dsp:nvSpPr>
      <dsp:spPr>
        <a:xfrm>
          <a:off x="4547400" y="1260636"/>
          <a:ext cx="8095802" cy="1260632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Huge scope of future market expansion 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Corporate social responsibility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High in demand by parents </a:t>
          </a:r>
        </a:p>
      </dsp:txBody>
      <dsp:txXfrm>
        <a:off x="4547400" y="1260636"/>
        <a:ext cx="8095802" cy="1260632"/>
      </dsp:txXfrm>
    </dsp:sp>
    <dsp:sp modelId="{C27051F8-440F-9946-ABCF-A3243B3E18B8}">
      <dsp:nvSpPr>
        <dsp:cNvPr id="0" name=""/>
        <dsp:cNvSpPr/>
      </dsp:nvSpPr>
      <dsp:spPr>
        <a:xfrm>
          <a:off x="4578179" y="2521268"/>
          <a:ext cx="8034242" cy="1260632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Social Cause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E.g. Gates foundation</a:t>
          </a:r>
        </a:p>
      </dsp:txBody>
      <dsp:txXfrm>
        <a:off x="4578179" y="2521268"/>
        <a:ext cx="8034242" cy="126063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18F5E-EF56-BA4E-9C0E-4E55F1887AAE}">
      <dsp:nvSpPr>
        <dsp:cNvPr id="0" name=""/>
        <dsp:cNvSpPr/>
      </dsp:nvSpPr>
      <dsp:spPr>
        <a:xfrm>
          <a:off x="0" y="3690394"/>
          <a:ext cx="10131425" cy="80736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Competitors : Low Priority and 20% Probability</a:t>
          </a:r>
        </a:p>
      </dsp:txBody>
      <dsp:txXfrm>
        <a:off x="0" y="3690394"/>
        <a:ext cx="10131425" cy="435978"/>
      </dsp:txXfrm>
    </dsp:sp>
    <dsp:sp modelId="{070C0DFB-FFAB-DC4C-B62C-490083FEE9FD}">
      <dsp:nvSpPr>
        <dsp:cNvPr id="0" name=""/>
        <dsp:cNvSpPr/>
      </dsp:nvSpPr>
      <dsp:spPr>
        <a:xfrm>
          <a:off x="0" y="4110225"/>
          <a:ext cx="5065712" cy="37138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Damage: Low market share</a:t>
          </a:r>
        </a:p>
      </dsp:txBody>
      <dsp:txXfrm>
        <a:off x="0" y="4110225"/>
        <a:ext cx="5065712" cy="371389"/>
      </dsp:txXfrm>
    </dsp:sp>
    <dsp:sp modelId="{1C55ACDF-9A2A-8640-90FD-74129174CBB1}">
      <dsp:nvSpPr>
        <dsp:cNvPr id="0" name=""/>
        <dsp:cNvSpPr/>
      </dsp:nvSpPr>
      <dsp:spPr>
        <a:xfrm>
          <a:off x="5065712" y="4110225"/>
          <a:ext cx="5065712" cy="37138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Eliminate by IP filing</a:t>
          </a:r>
        </a:p>
      </dsp:txBody>
      <dsp:txXfrm>
        <a:off x="5065712" y="4110225"/>
        <a:ext cx="5065712" cy="371389"/>
      </dsp:txXfrm>
    </dsp:sp>
    <dsp:sp modelId="{8A3F6CFE-16A0-DB4B-B72B-845FB889CF58}">
      <dsp:nvSpPr>
        <dsp:cNvPr id="0" name=""/>
        <dsp:cNvSpPr/>
      </dsp:nvSpPr>
      <dsp:spPr>
        <a:xfrm rot="10800000">
          <a:off x="0" y="2460772"/>
          <a:ext cx="10131425" cy="1241732"/>
        </a:xfrm>
        <a:prstGeom prst="upArrowCallou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Investment into new technology : Low Priority and 30% Probability</a:t>
          </a:r>
        </a:p>
      </dsp:txBody>
      <dsp:txXfrm rot="-10800000">
        <a:off x="0" y="2460772"/>
        <a:ext cx="10131425" cy="435847"/>
      </dsp:txXfrm>
    </dsp:sp>
    <dsp:sp modelId="{31ED71C5-A0F9-1F4A-89FE-A624B11F9893}">
      <dsp:nvSpPr>
        <dsp:cNvPr id="0" name=""/>
        <dsp:cNvSpPr/>
      </dsp:nvSpPr>
      <dsp:spPr>
        <a:xfrm>
          <a:off x="0" y="2896620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Damage: Less or no investors </a:t>
          </a:r>
        </a:p>
      </dsp:txBody>
      <dsp:txXfrm>
        <a:off x="0" y="2896620"/>
        <a:ext cx="5065712" cy="371277"/>
      </dsp:txXfrm>
    </dsp:sp>
    <dsp:sp modelId="{14932E0D-4890-8640-BEF6-E777FA0D60DB}">
      <dsp:nvSpPr>
        <dsp:cNvPr id="0" name=""/>
        <dsp:cNvSpPr/>
      </dsp:nvSpPr>
      <dsp:spPr>
        <a:xfrm>
          <a:off x="5065712" y="2896620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Eliminate by Spread Awareness</a:t>
          </a:r>
        </a:p>
      </dsp:txBody>
      <dsp:txXfrm>
        <a:off x="5065712" y="2896620"/>
        <a:ext cx="5065712" cy="371277"/>
      </dsp:txXfrm>
    </dsp:sp>
    <dsp:sp modelId="{6FF24101-4165-D145-854B-4969AB7ED095}">
      <dsp:nvSpPr>
        <dsp:cNvPr id="0" name=""/>
        <dsp:cNvSpPr/>
      </dsp:nvSpPr>
      <dsp:spPr>
        <a:xfrm rot="10800000">
          <a:off x="0" y="1231151"/>
          <a:ext cx="10131425" cy="1241732"/>
        </a:xfrm>
        <a:prstGeom prst="upArrowCallou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Cost factor : High priority and 40% Probability</a:t>
          </a:r>
        </a:p>
      </dsp:txBody>
      <dsp:txXfrm rot="-10800000">
        <a:off x="0" y="1231151"/>
        <a:ext cx="10131425" cy="435847"/>
      </dsp:txXfrm>
    </dsp:sp>
    <dsp:sp modelId="{CED38972-CD1D-5E4A-8E1D-599C40E63AAA}">
      <dsp:nvSpPr>
        <dsp:cNvPr id="0" name=""/>
        <dsp:cNvSpPr/>
      </dsp:nvSpPr>
      <dsp:spPr>
        <a:xfrm>
          <a:off x="0" y="1666999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Damage: Low return on investment </a:t>
          </a:r>
        </a:p>
      </dsp:txBody>
      <dsp:txXfrm>
        <a:off x="0" y="1666999"/>
        <a:ext cx="5065712" cy="371277"/>
      </dsp:txXfrm>
    </dsp:sp>
    <dsp:sp modelId="{C7AA481D-06F7-2141-BC74-F8E255F13A14}">
      <dsp:nvSpPr>
        <dsp:cNvPr id="0" name=""/>
        <dsp:cNvSpPr/>
      </dsp:nvSpPr>
      <dsp:spPr>
        <a:xfrm>
          <a:off x="5065712" y="1666999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Mitigate by One-time investment</a:t>
          </a:r>
        </a:p>
      </dsp:txBody>
      <dsp:txXfrm>
        <a:off x="5065712" y="1666999"/>
        <a:ext cx="5065712" cy="371277"/>
      </dsp:txXfrm>
    </dsp:sp>
    <dsp:sp modelId="{8AD57295-1C67-AA41-A422-E479DB9F9478}">
      <dsp:nvSpPr>
        <dsp:cNvPr id="0" name=""/>
        <dsp:cNvSpPr/>
      </dsp:nvSpPr>
      <dsp:spPr>
        <a:xfrm rot="10800000">
          <a:off x="0" y="0"/>
          <a:ext cx="10131425" cy="1241732"/>
        </a:xfrm>
        <a:prstGeom prst="upArrowCallou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Skilled labor : High priority and 90% probability</a:t>
          </a:r>
        </a:p>
      </dsp:txBody>
      <dsp:txXfrm rot="-10800000">
        <a:off x="0" y="0"/>
        <a:ext cx="10131425" cy="435847"/>
      </dsp:txXfrm>
    </dsp:sp>
    <dsp:sp modelId="{1B51EDA9-504A-6D48-95A1-A3ED144A8E80}">
      <dsp:nvSpPr>
        <dsp:cNvPr id="0" name=""/>
        <dsp:cNvSpPr/>
      </dsp:nvSpPr>
      <dsp:spPr>
        <a:xfrm>
          <a:off x="0" y="437377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Damage: Disruption of manufacturing </a:t>
          </a:r>
        </a:p>
      </dsp:txBody>
      <dsp:txXfrm>
        <a:off x="0" y="437377"/>
        <a:ext cx="5065712" cy="371277"/>
      </dsp:txXfrm>
    </dsp:sp>
    <dsp:sp modelId="{7F94CF02-153B-1F4E-9B2F-30BE8204A2F8}">
      <dsp:nvSpPr>
        <dsp:cNvPr id="0" name=""/>
        <dsp:cNvSpPr/>
      </dsp:nvSpPr>
      <dsp:spPr>
        <a:xfrm>
          <a:off x="5065712" y="437377"/>
          <a:ext cx="5065712" cy="37127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Mitigate by Special Training</a:t>
          </a:r>
        </a:p>
      </dsp:txBody>
      <dsp:txXfrm>
        <a:off x="5065712" y="437377"/>
        <a:ext cx="5065712" cy="37127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4AE0CE-0B93-774E-80D1-8C3F300606FE}">
      <dsp:nvSpPr>
        <dsp:cNvPr id="0" name=""/>
        <dsp:cNvSpPr/>
      </dsp:nvSpPr>
      <dsp:spPr>
        <a:xfrm>
          <a:off x="5201" y="0"/>
          <a:ext cx="5003988" cy="4716462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Positive Hypothesis</a:t>
          </a:r>
        </a:p>
      </dsp:txBody>
      <dsp:txXfrm>
        <a:off x="5201" y="0"/>
        <a:ext cx="5003988" cy="1414938"/>
      </dsp:txXfrm>
    </dsp:sp>
    <dsp:sp modelId="{2EC7969D-9393-7748-9296-2262023D2B18}">
      <dsp:nvSpPr>
        <dsp:cNvPr id="0" name=""/>
        <dsp:cNvSpPr/>
      </dsp:nvSpPr>
      <dsp:spPr>
        <a:xfrm>
          <a:off x="505600" y="1415341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Attractive look and creative design</a:t>
          </a:r>
        </a:p>
      </dsp:txBody>
      <dsp:txXfrm>
        <a:off x="532739" y="1442480"/>
        <a:ext cx="3948912" cy="872317"/>
      </dsp:txXfrm>
    </dsp:sp>
    <dsp:sp modelId="{7EDA6B8E-992E-2D44-BCD2-7092B63D29B1}">
      <dsp:nvSpPr>
        <dsp:cNvPr id="0" name=""/>
        <dsp:cNvSpPr/>
      </dsp:nvSpPr>
      <dsp:spPr>
        <a:xfrm>
          <a:off x="505600" y="2484490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Premium quality</a:t>
          </a:r>
        </a:p>
      </dsp:txBody>
      <dsp:txXfrm>
        <a:off x="532739" y="2511629"/>
        <a:ext cx="3948912" cy="872317"/>
      </dsp:txXfrm>
    </dsp:sp>
    <dsp:sp modelId="{12B9B548-1EAD-BA42-AA5E-6CE9383FB04D}">
      <dsp:nvSpPr>
        <dsp:cNvPr id="0" name=""/>
        <dsp:cNvSpPr/>
      </dsp:nvSpPr>
      <dsp:spPr>
        <a:xfrm>
          <a:off x="505600" y="3553639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Eco friendly</a:t>
          </a:r>
        </a:p>
      </dsp:txBody>
      <dsp:txXfrm>
        <a:off x="532739" y="3580778"/>
        <a:ext cx="3948912" cy="872317"/>
      </dsp:txXfrm>
    </dsp:sp>
    <dsp:sp modelId="{26809F42-DBE4-BB4F-98AA-A6D725A79430}">
      <dsp:nvSpPr>
        <dsp:cNvPr id="0" name=""/>
        <dsp:cNvSpPr/>
      </dsp:nvSpPr>
      <dsp:spPr>
        <a:xfrm>
          <a:off x="5389690" y="0"/>
          <a:ext cx="5003988" cy="4716462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Negative hypothesis</a:t>
          </a:r>
        </a:p>
      </dsp:txBody>
      <dsp:txXfrm>
        <a:off x="5389690" y="0"/>
        <a:ext cx="5003988" cy="1414938"/>
      </dsp:txXfrm>
    </dsp:sp>
    <dsp:sp modelId="{8BAE367D-1B46-0045-8D03-0F0C5024F7AE}">
      <dsp:nvSpPr>
        <dsp:cNvPr id="0" name=""/>
        <dsp:cNvSpPr/>
      </dsp:nvSpPr>
      <dsp:spPr>
        <a:xfrm>
          <a:off x="5884887" y="1415341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Outsourcing of skilled workers</a:t>
          </a:r>
        </a:p>
      </dsp:txBody>
      <dsp:txXfrm>
        <a:off x="5912026" y="1442480"/>
        <a:ext cx="3948912" cy="872317"/>
      </dsp:txXfrm>
    </dsp:sp>
    <dsp:sp modelId="{C91176D0-BF75-D94E-B9AA-C908B870D484}">
      <dsp:nvSpPr>
        <dsp:cNvPr id="0" name=""/>
        <dsp:cNvSpPr/>
      </dsp:nvSpPr>
      <dsp:spPr>
        <a:xfrm>
          <a:off x="5884887" y="2484490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Scarcity of raw material</a:t>
          </a:r>
        </a:p>
      </dsp:txBody>
      <dsp:txXfrm>
        <a:off x="5912026" y="2511629"/>
        <a:ext cx="3948912" cy="872317"/>
      </dsp:txXfrm>
    </dsp:sp>
    <dsp:sp modelId="{D906495D-0470-4647-9BE6-2FB9040A7E0D}">
      <dsp:nvSpPr>
        <dsp:cNvPr id="0" name=""/>
        <dsp:cNvSpPr/>
      </dsp:nvSpPr>
      <dsp:spPr>
        <a:xfrm>
          <a:off x="5884887" y="3553639"/>
          <a:ext cx="4003190" cy="9265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Cost intensive manufacturing</a:t>
          </a:r>
        </a:p>
      </dsp:txBody>
      <dsp:txXfrm>
        <a:off x="5912026" y="3580778"/>
        <a:ext cx="3948912" cy="87231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12F932-3525-EC49-B91B-01D05215A8C8}">
      <dsp:nvSpPr>
        <dsp:cNvPr id="0" name=""/>
        <dsp:cNvSpPr/>
      </dsp:nvSpPr>
      <dsp:spPr>
        <a:xfrm>
          <a:off x="1539" y="90236"/>
          <a:ext cx="3416935" cy="9801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AWARENESS OF NEED</a:t>
          </a:r>
        </a:p>
      </dsp:txBody>
      <dsp:txXfrm>
        <a:off x="491629" y="90236"/>
        <a:ext cx="2436755" cy="980180"/>
      </dsp:txXfrm>
    </dsp:sp>
    <dsp:sp modelId="{39CD7DEE-D466-3A4E-8D23-D59C41A7BBBE}">
      <dsp:nvSpPr>
        <dsp:cNvPr id="0" name=""/>
        <dsp:cNvSpPr/>
      </dsp:nvSpPr>
      <dsp:spPr>
        <a:xfrm>
          <a:off x="3099916" y="173552"/>
          <a:ext cx="5094776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Advertisement at most widely used public transport stations</a:t>
          </a:r>
        </a:p>
      </dsp:txBody>
      <dsp:txXfrm>
        <a:off x="3506691" y="173552"/>
        <a:ext cx="4281226" cy="813550"/>
      </dsp:txXfrm>
    </dsp:sp>
    <dsp:sp modelId="{9064D85F-0CB5-8040-B6A8-6C5BB1BDAFB0}">
      <dsp:nvSpPr>
        <dsp:cNvPr id="0" name=""/>
        <dsp:cNvSpPr/>
      </dsp:nvSpPr>
      <dsp:spPr>
        <a:xfrm>
          <a:off x="7909950" y="173552"/>
          <a:ext cx="3942321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Promotional events at amusement parks </a:t>
          </a:r>
        </a:p>
      </dsp:txBody>
      <dsp:txXfrm>
        <a:off x="8316725" y="173552"/>
        <a:ext cx="3128771" cy="813550"/>
      </dsp:txXfrm>
    </dsp:sp>
    <dsp:sp modelId="{A42477C5-2FA0-FD4C-97D3-D02937A0652F}">
      <dsp:nvSpPr>
        <dsp:cNvPr id="0" name=""/>
        <dsp:cNvSpPr/>
      </dsp:nvSpPr>
      <dsp:spPr>
        <a:xfrm>
          <a:off x="1539" y="1207643"/>
          <a:ext cx="3480892" cy="12002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EVALUATION OF SEARCH OPTIONS</a:t>
          </a:r>
        </a:p>
      </dsp:txBody>
      <dsp:txXfrm>
        <a:off x="601679" y="1207643"/>
        <a:ext cx="2280612" cy="1200280"/>
      </dsp:txXfrm>
    </dsp:sp>
    <dsp:sp modelId="{6BF0E217-5038-FA46-97B2-7A757189EC5D}">
      <dsp:nvSpPr>
        <dsp:cNvPr id="0" name=""/>
        <dsp:cNvSpPr/>
      </dsp:nvSpPr>
      <dsp:spPr>
        <a:xfrm>
          <a:off x="3163873" y="1401008"/>
          <a:ext cx="5127318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Product sample distribution at kids school</a:t>
          </a:r>
        </a:p>
      </dsp:txBody>
      <dsp:txXfrm>
        <a:off x="3570648" y="1401008"/>
        <a:ext cx="4313768" cy="813550"/>
      </dsp:txXfrm>
    </dsp:sp>
    <dsp:sp modelId="{CD60B7BC-8BD5-A74E-AE4B-6E797DD59577}">
      <dsp:nvSpPr>
        <dsp:cNvPr id="0" name=""/>
        <dsp:cNvSpPr/>
      </dsp:nvSpPr>
      <dsp:spPr>
        <a:xfrm>
          <a:off x="8006449" y="1401008"/>
          <a:ext cx="3864221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Return policy within 1 month</a:t>
          </a:r>
        </a:p>
      </dsp:txBody>
      <dsp:txXfrm>
        <a:off x="8413224" y="1401008"/>
        <a:ext cx="3050671" cy="813550"/>
      </dsp:txXfrm>
    </dsp:sp>
    <dsp:sp modelId="{AB2E4CB1-B711-5A45-BC06-A5D280453B11}">
      <dsp:nvSpPr>
        <dsp:cNvPr id="0" name=""/>
        <dsp:cNvSpPr/>
      </dsp:nvSpPr>
      <dsp:spPr>
        <a:xfrm>
          <a:off x="1539" y="2545148"/>
          <a:ext cx="3431344" cy="9801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PURCHASE PROCESS</a:t>
          </a:r>
        </a:p>
      </dsp:txBody>
      <dsp:txXfrm>
        <a:off x="491629" y="2545148"/>
        <a:ext cx="2451164" cy="980180"/>
      </dsp:txXfrm>
    </dsp:sp>
    <dsp:sp modelId="{AAF6E488-7973-C64F-B6E6-D29F8B2C3827}">
      <dsp:nvSpPr>
        <dsp:cNvPr id="0" name=""/>
        <dsp:cNvSpPr/>
      </dsp:nvSpPr>
      <dsp:spPr>
        <a:xfrm>
          <a:off x="3114324" y="2628464"/>
          <a:ext cx="5119183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Cash on delivery</a:t>
          </a:r>
        </a:p>
      </dsp:txBody>
      <dsp:txXfrm>
        <a:off x="3521099" y="2628464"/>
        <a:ext cx="4305633" cy="813550"/>
      </dsp:txXfrm>
    </dsp:sp>
    <dsp:sp modelId="{60C9E445-0EE5-274D-A8F5-B8BAAAC581C0}">
      <dsp:nvSpPr>
        <dsp:cNvPr id="0" name=""/>
        <dsp:cNvSpPr/>
      </dsp:nvSpPr>
      <dsp:spPr>
        <a:xfrm>
          <a:off x="7948765" y="2628464"/>
          <a:ext cx="4084530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E-commerce/ offline stores</a:t>
          </a:r>
        </a:p>
      </dsp:txBody>
      <dsp:txXfrm>
        <a:off x="8355540" y="2628464"/>
        <a:ext cx="3270980" cy="813550"/>
      </dsp:txXfrm>
    </dsp:sp>
    <dsp:sp modelId="{4ADC65DA-AB98-F34F-8910-46D6ADAF8EB9}">
      <dsp:nvSpPr>
        <dsp:cNvPr id="0" name=""/>
        <dsp:cNvSpPr/>
      </dsp:nvSpPr>
      <dsp:spPr>
        <a:xfrm>
          <a:off x="1539" y="3662555"/>
          <a:ext cx="3783253" cy="9801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USER EXPERIENCE</a:t>
          </a:r>
        </a:p>
      </dsp:txBody>
      <dsp:txXfrm>
        <a:off x="491629" y="3662555"/>
        <a:ext cx="2803073" cy="980180"/>
      </dsp:txXfrm>
    </dsp:sp>
    <dsp:sp modelId="{C6100A97-9DD8-F449-BB18-D53254B58DF7}">
      <dsp:nvSpPr>
        <dsp:cNvPr id="0" name=""/>
        <dsp:cNvSpPr/>
      </dsp:nvSpPr>
      <dsp:spPr>
        <a:xfrm>
          <a:off x="3466234" y="3745870"/>
          <a:ext cx="4933592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SMS on their registered mobile numbers and email</a:t>
          </a:r>
        </a:p>
      </dsp:txBody>
      <dsp:txXfrm>
        <a:off x="3873009" y="3745870"/>
        <a:ext cx="4120042" cy="813550"/>
      </dsp:txXfrm>
    </dsp:sp>
    <dsp:sp modelId="{BEAE5D21-CDE0-0B42-B4A6-22CC45E44F99}">
      <dsp:nvSpPr>
        <dsp:cNvPr id="0" name=""/>
        <dsp:cNvSpPr/>
      </dsp:nvSpPr>
      <dsp:spPr>
        <a:xfrm>
          <a:off x="8115084" y="3745870"/>
          <a:ext cx="3859461" cy="81355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16510" rIns="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Social media tags, Example- Instagram</a:t>
          </a:r>
        </a:p>
      </dsp:txBody>
      <dsp:txXfrm>
        <a:off x="8521859" y="3745870"/>
        <a:ext cx="3045911" cy="81355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B297D-5903-5C46-9368-EAF2FBC24D35}">
      <dsp:nvSpPr>
        <dsp:cNvPr id="0" name=""/>
        <dsp:cNvSpPr/>
      </dsp:nvSpPr>
      <dsp:spPr>
        <a:xfrm>
          <a:off x="6068" y="5673"/>
          <a:ext cx="2070668" cy="103533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FIXED COST</a:t>
          </a:r>
        </a:p>
      </dsp:txBody>
      <dsp:txXfrm>
        <a:off x="36392" y="35997"/>
        <a:ext cx="2010020" cy="974686"/>
      </dsp:txXfrm>
    </dsp:sp>
    <dsp:sp modelId="{40578560-40A5-4740-A15E-E911167D04D0}">
      <dsp:nvSpPr>
        <dsp:cNvPr id="0" name=""/>
        <dsp:cNvSpPr/>
      </dsp:nvSpPr>
      <dsp:spPr>
        <a:xfrm>
          <a:off x="213135" y="1041008"/>
          <a:ext cx="207066" cy="776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6500"/>
              </a:lnTo>
              <a:lnTo>
                <a:pt x="207066" y="776500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DE8431-45B1-8549-A644-2016D5586D2F}">
      <dsp:nvSpPr>
        <dsp:cNvPr id="0" name=""/>
        <dsp:cNvSpPr/>
      </dsp:nvSpPr>
      <dsp:spPr>
        <a:xfrm>
          <a:off x="420202" y="1299841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Cost of 3-D Printer</a:t>
          </a:r>
        </a:p>
      </dsp:txBody>
      <dsp:txXfrm>
        <a:off x="450526" y="1330165"/>
        <a:ext cx="1595887" cy="974686"/>
      </dsp:txXfrm>
    </dsp:sp>
    <dsp:sp modelId="{823E700C-6A7F-2C47-8E47-CC032E51A18B}">
      <dsp:nvSpPr>
        <dsp:cNvPr id="0" name=""/>
        <dsp:cNvSpPr/>
      </dsp:nvSpPr>
      <dsp:spPr>
        <a:xfrm>
          <a:off x="213135" y="1041008"/>
          <a:ext cx="207066" cy="2070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0668"/>
              </a:lnTo>
              <a:lnTo>
                <a:pt x="207066" y="2070668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C5B43A-3A42-4C4C-9163-AC30987CE56C}">
      <dsp:nvSpPr>
        <dsp:cNvPr id="0" name=""/>
        <dsp:cNvSpPr/>
      </dsp:nvSpPr>
      <dsp:spPr>
        <a:xfrm>
          <a:off x="420202" y="2594009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Cost of </a:t>
          </a:r>
          <a:r>
            <a:rPr lang="en-US" sz="2100" kern="1200" dirty="0" err="1"/>
            <a:t>Moulding</a:t>
          </a:r>
          <a:r>
            <a:rPr lang="en-US" sz="2100" kern="1200" dirty="0"/>
            <a:t> equipment</a:t>
          </a:r>
        </a:p>
      </dsp:txBody>
      <dsp:txXfrm>
        <a:off x="450526" y="2624333"/>
        <a:ext cx="1595887" cy="974686"/>
      </dsp:txXfrm>
    </dsp:sp>
    <dsp:sp modelId="{2F761C2B-E20F-9842-A57F-065E9B3C78A3}">
      <dsp:nvSpPr>
        <dsp:cNvPr id="0" name=""/>
        <dsp:cNvSpPr/>
      </dsp:nvSpPr>
      <dsp:spPr>
        <a:xfrm>
          <a:off x="2594404" y="5673"/>
          <a:ext cx="2070668" cy="103533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VARIABLE COST</a:t>
          </a:r>
        </a:p>
      </dsp:txBody>
      <dsp:txXfrm>
        <a:off x="2624728" y="35997"/>
        <a:ext cx="2010020" cy="974686"/>
      </dsp:txXfrm>
    </dsp:sp>
    <dsp:sp modelId="{D7B6425D-D08F-1141-AC4E-99481C6CB40F}">
      <dsp:nvSpPr>
        <dsp:cNvPr id="0" name=""/>
        <dsp:cNvSpPr/>
      </dsp:nvSpPr>
      <dsp:spPr>
        <a:xfrm>
          <a:off x="2801471" y="1041008"/>
          <a:ext cx="207066" cy="776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6500"/>
              </a:lnTo>
              <a:lnTo>
                <a:pt x="207066" y="776500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CFF252-F99F-2042-8B1C-3CED7B83BCBD}">
      <dsp:nvSpPr>
        <dsp:cNvPr id="0" name=""/>
        <dsp:cNvSpPr/>
      </dsp:nvSpPr>
      <dsp:spPr>
        <a:xfrm>
          <a:off x="3008538" y="1299841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Material cost</a:t>
          </a:r>
        </a:p>
      </dsp:txBody>
      <dsp:txXfrm>
        <a:off x="3038862" y="1330165"/>
        <a:ext cx="1595887" cy="974686"/>
      </dsp:txXfrm>
    </dsp:sp>
    <dsp:sp modelId="{697C7886-B643-1F4D-A57E-01E05037760F}">
      <dsp:nvSpPr>
        <dsp:cNvPr id="0" name=""/>
        <dsp:cNvSpPr/>
      </dsp:nvSpPr>
      <dsp:spPr>
        <a:xfrm>
          <a:off x="2801471" y="1041008"/>
          <a:ext cx="207066" cy="2070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0668"/>
              </a:lnTo>
              <a:lnTo>
                <a:pt x="207066" y="2070668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2F8D3D-B5AE-D84B-8FAD-E58DAD21CA07}">
      <dsp:nvSpPr>
        <dsp:cNvPr id="0" name=""/>
        <dsp:cNvSpPr/>
      </dsp:nvSpPr>
      <dsp:spPr>
        <a:xfrm>
          <a:off x="3008538" y="2594009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Maintenance and repairs</a:t>
          </a:r>
        </a:p>
      </dsp:txBody>
      <dsp:txXfrm>
        <a:off x="3038862" y="2624333"/>
        <a:ext cx="1595887" cy="974686"/>
      </dsp:txXfrm>
    </dsp:sp>
    <dsp:sp modelId="{88AD6B0E-F5AE-BE46-870F-0C323CF0C3AD}">
      <dsp:nvSpPr>
        <dsp:cNvPr id="0" name=""/>
        <dsp:cNvSpPr/>
      </dsp:nvSpPr>
      <dsp:spPr>
        <a:xfrm>
          <a:off x="2801471" y="1041008"/>
          <a:ext cx="207066" cy="33648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4837"/>
              </a:lnTo>
              <a:lnTo>
                <a:pt x="207066" y="3364837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51D150-0981-574D-993F-029B02D8370E}">
      <dsp:nvSpPr>
        <dsp:cNvPr id="0" name=""/>
        <dsp:cNvSpPr/>
      </dsp:nvSpPr>
      <dsp:spPr>
        <a:xfrm>
          <a:off x="3008538" y="3888177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Amortization cost</a:t>
          </a:r>
        </a:p>
      </dsp:txBody>
      <dsp:txXfrm>
        <a:off x="3038862" y="3918501"/>
        <a:ext cx="1595887" cy="974686"/>
      </dsp:txXfrm>
    </dsp:sp>
    <dsp:sp modelId="{20DB6EFF-A897-3D44-9F10-2287AB0F83D1}">
      <dsp:nvSpPr>
        <dsp:cNvPr id="0" name=""/>
        <dsp:cNvSpPr/>
      </dsp:nvSpPr>
      <dsp:spPr>
        <a:xfrm>
          <a:off x="5182740" y="5673"/>
          <a:ext cx="2070668" cy="103533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DIRECT COST</a:t>
          </a:r>
        </a:p>
      </dsp:txBody>
      <dsp:txXfrm>
        <a:off x="5213064" y="35997"/>
        <a:ext cx="2010020" cy="974686"/>
      </dsp:txXfrm>
    </dsp:sp>
    <dsp:sp modelId="{6FDDAAB2-3DDC-0544-A976-816597BEB037}">
      <dsp:nvSpPr>
        <dsp:cNvPr id="0" name=""/>
        <dsp:cNvSpPr/>
      </dsp:nvSpPr>
      <dsp:spPr>
        <a:xfrm>
          <a:off x="5389807" y="1041008"/>
          <a:ext cx="207066" cy="776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6500"/>
              </a:lnTo>
              <a:lnTo>
                <a:pt x="207066" y="776500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DEA9A2-B236-AC4C-AF3E-D061F60E67E7}">
      <dsp:nvSpPr>
        <dsp:cNvPr id="0" name=""/>
        <dsp:cNvSpPr/>
      </dsp:nvSpPr>
      <dsp:spPr>
        <a:xfrm>
          <a:off x="5596874" y="1299841"/>
          <a:ext cx="165653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Wages paid to skilled workers</a:t>
          </a:r>
        </a:p>
      </dsp:txBody>
      <dsp:txXfrm>
        <a:off x="5627198" y="1330165"/>
        <a:ext cx="1595887" cy="974686"/>
      </dsp:txXfrm>
    </dsp:sp>
    <dsp:sp modelId="{372C2BAE-C942-9C4D-B783-0451AA0A3A3D}">
      <dsp:nvSpPr>
        <dsp:cNvPr id="0" name=""/>
        <dsp:cNvSpPr/>
      </dsp:nvSpPr>
      <dsp:spPr>
        <a:xfrm>
          <a:off x="5389807" y="1041008"/>
          <a:ext cx="207066" cy="2070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0668"/>
              </a:lnTo>
              <a:lnTo>
                <a:pt x="207066" y="2070668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88B861-231F-2B4C-8FEE-4CD1E9B8F6B6}">
      <dsp:nvSpPr>
        <dsp:cNvPr id="0" name=""/>
        <dsp:cNvSpPr/>
      </dsp:nvSpPr>
      <dsp:spPr>
        <a:xfrm>
          <a:off x="5596874" y="2594009"/>
          <a:ext cx="218778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Material used for manufacturing</a:t>
          </a:r>
        </a:p>
      </dsp:txBody>
      <dsp:txXfrm>
        <a:off x="5627198" y="2624333"/>
        <a:ext cx="2127137" cy="974686"/>
      </dsp:txXfrm>
    </dsp:sp>
    <dsp:sp modelId="{3E5B09EE-1ED2-7F46-A7C0-6AA8947B7721}">
      <dsp:nvSpPr>
        <dsp:cNvPr id="0" name=""/>
        <dsp:cNvSpPr/>
      </dsp:nvSpPr>
      <dsp:spPr>
        <a:xfrm>
          <a:off x="5389807" y="1041008"/>
          <a:ext cx="207066" cy="33648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4837"/>
              </a:lnTo>
              <a:lnTo>
                <a:pt x="207066" y="3364837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7B0DC8-98C1-F34B-A924-9071B3892D3E}">
      <dsp:nvSpPr>
        <dsp:cNvPr id="0" name=""/>
        <dsp:cNvSpPr/>
      </dsp:nvSpPr>
      <dsp:spPr>
        <a:xfrm>
          <a:off x="5596874" y="3888177"/>
          <a:ext cx="4163469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Purchasing and maintenance cost of printer and </a:t>
          </a:r>
          <a:r>
            <a:rPr lang="en-US" sz="2400" kern="1200" dirty="0" err="1"/>
            <a:t>moulding</a:t>
          </a:r>
          <a:r>
            <a:rPr lang="en-US" sz="2400" kern="1200" dirty="0"/>
            <a:t> equipment</a:t>
          </a:r>
        </a:p>
      </dsp:txBody>
      <dsp:txXfrm>
        <a:off x="5627198" y="3918501"/>
        <a:ext cx="4102821" cy="974686"/>
      </dsp:txXfrm>
    </dsp:sp>
    <dsp:sp modelId="{0CEA0D0A-BC14-D244-9926-D39DAC960D7E}">
      <dsp:nvSpPr>
        <dsp:cNvPr id="0" name=""/>
        <dsp:cNvSpPr/>
      </dsp:nvSpPr>
      <dsp:spPr>
        <a:xfrm>
          <a:off x="7888194" y="5673"/>
          <a:ext cx="2070668" cy="103533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INDIRECT COST</a:t>
          </a:r>
        </a:p>
      </dsp:txBody>
      <dsp:txXfrm>
        <a:off x="7918518" y="35997"/>
        <a:ext cx="2010020" cy="974686"/>
      </dsp:txXfrm>
    </dsp:sp>
    <dsp:sp modelId="{CBF486CA-CC46-1E4C-90CA-CD9FA61A47C1}">
      <dsp:nvSpPr>
        <dsp:cNvPr id="0" name=""/>
        <dsp:cNvSpPr/>
      </dsp:nvSpPr>
      <dsp:spPr>
        <a:xfrm>
          <a:off x="8095260" y="1041008"/>
          <a:ext cx="207066" cy="776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76500"/>
              </a:lnTo>
              <a:lnTo>
                <a:pt x="207066" y="776500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52A162-94DD-A241-8298-9FDF89DD83A3}">
      <dsp:nvSpPr>
        <dsp:cNvPr id="0" name=""/>
        <dsp:cNvSpPr/>
      </dsp:nvSpPr>
      <dsp:spPr>
        <a:xfrm>
          <a:off x="8302327" y="1299841"/>
          <a:ext cx="2605365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Rent paid towards office and industry workspace</a:t>
          </a:r>
        </a:p>
      </dsp:txBody>
      <dsp:txXfrm>
        <a:off x="8332651" y="1330165"/>
        <a:ext cx="2544717" cy="974686"/>
      </dsp:txXfrm>
    </dsp:sp>
    <dsp:sp modelId="{1C9F1279-FA4C-5F49-80EA-807A4BAC2A91}">
      <dsp:nvSpPr>
        <dsp:cNvPr id="0" name=""/>
        <dsp:cNvSpPr/>
      </dsp:nvSpPr>
      <dsp:spPr>
        <a:xfrm>
          <a:off x="8095260" y="1041008"/>
          <a:ext cx="207066" cy="20706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70668"/>
              </a:lnTo>
              <a:lnTo>
                <a:pt x="207066" y="2070668"/>
              </a:lnTo>
            </a:path>
          </a:pathLst>
        </a:custGeom>
        <a:noFill/>
        <a:ln w="19050" cap="rnd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D79E89-C37B-D640-A3B8-3CD1F70F312D}">
      <dsp:nvSpPr>
        <dsp:cNvPr id="0" name=""/>
        <dsp:cNvSpPr/>
      </dsp:nvSpPr>
      <dsp:spPr>
        <a:xfrm>
          <a:off x="8302327" y="2594009"/>
          <a:ext cx="2607253" cy="103533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Taxes to be paid</a:t>
          </a:r>
        </a:p>
      </dsp:txBody>
      <dsp:txXfrm>
        <a:off x="8332651" y="2624333"/>
        <a:ext cx="2546605" cy="974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AB3A824-1A51-4B26-AD58-A6D8E14F6C04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7839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632155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821812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1123762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554120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5086364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0168339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29111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0918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89506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16765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6099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63567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41587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04403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30457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32731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650678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3920D3-0C00-9343-A191-349561F65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1111" y="1507068"/>
            <a:ext cx="7339014" cy="2421464"/>
          </a:xfrm>
        </p:spPr>
        <p:txBody>
          <a:bodyPr/>
          <a:lstStyle/>
          <a:p>
            <a:r>
              <a:rPr lang="en-US" dirty="0"/>
              <a:t>LEGO TOYs MADE USING 3-D Printing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924FDC6-51E6-024B-9278-8F53A75D03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SNIGDH SINGH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282306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0" y="1837267"/>
            <a:ext cx="10131425" cy="4441613"/>
          </a:xfrm>
        </p:spPr>
        <p:txBody>
          <a:bodyPr anchor="t">
            <a:noAutofit/>
          </a:bodyPr>
          <a:lstStyle/>
          <a:p>
            <a:r>
              <a:rPr lang="en-IN" sz="2800" dirty="0"/>
              <a:t>We introduced two terms before: Moulding and 3D printing.</a:t>
            </a:r>
          </a:p>
          <a:p>
            <a:r>
              <a:rPr lang="en-IN" sz="2800" dirty="0"/>
              <a:t>These two techniques are being used for many products so this is not any virtual concept rather it is the idea based on technology that already exist.</a:t>
            </a:r>
          </a:p>
          <a:p>
            <a:r>
              <a:rPr lang="en-IN" sz="2800" dirty="0"/>
              <a:t>3D printer operates on codes given through a software these are called G-codes. For example: G92 to set position, G0 and G1 to move etc.</a:t>
            </a:r>
          </a:p>
          <a:p>
            <a:r>
              <a:rPr lang="en-IN" sz="2800" dirty="0"/>
              <a:t>Another positive thing about 3D printing is that it is an automatic process. You just need to provide the instructions to the machine and your product will be ready overnight.</a:t>
            </a:r>
          </a:p>
          <a:p>
            <a:endParaRPr lang="en-IN" sz="2800" dirty="0"/>
          </a:p>
          <a:p>
            <a:endParaRPr lang="en-IN" sz="2800" dirty="0"/>
          </a:p>
          <a:p>
            <a:pPr>
              <a:buNone/>
            </a:pPr>
            <a:r>
              <a:rPr lang="en-IN" sz="2800" dirty="0"/>
              <a:t>  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REALISTIC  IDEA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3587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40081" y="800947"/>
            <a:ext cx="10131425" cy="5615093"/>
          </a:xfrm>
        </p:spPr>
        <p:txBody>
          <a:bodyPr anchor="t">
            <a:noAutofit/>
          </a:bodyPr>
          <a:lstStyle/>
          <a:p>
            <a:r>
              <a:rPr lang="en-IN" sz="2800" dirty="0"/>
              <a:t>For moulding  basically injection moulding is widely used. Using this wide variety of products of different shapes can be manufactured.</a:t>
            </a:r>
          </a:p>
          <a:p>
            <a:r>
              <a:rPr lang="en-IN" sz="2800" dirty="0"/>
              <a:t>Moulding equipments and printers doesn’t require much maintenance, so basically this would be an one time investment in the setup and then you are ready to go.</a:t>
            </a:r>
          </a:p>
          <a:p>
            <a:r>
              <a:rPr lang="en-IN" sz="2800" dirty="0"/>
              <a:t>When it comes to the demands of their children, parents are ready to invest so we hope  of good sales too. </a:t>
            </a:r>
          </a:p>
          <a:p>
            <a:r>
              <a:rPr lang="en-IN" sz="2800" dirty="0"/>
              <a:t>The cost for 3D printer ink and the plastic for moulding operation lies between 20-25 USD per kg so that is not too much.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161687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738546" y="1220715"/>
            <a:ext cx="4572032" cy="52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1939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309918" y="653247"/>
            <a:ext cx="4889202" cy="5635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Oval 1">
            <a:extLst>
              <a:ext uri="{FF2B5EF4-FFF2-40B4-BE49-F238E27FC236}">
                <a16:creationId xmlns="" xmlns:a16="http://schemas.microsoft.com/office/drawing/2014/main" id="{879B64C0-4A3C-2B4B-9E8F-4E8612012866}"/>
              </a:ext>
            </a:extLst>
          </p:cNvPr>
          <p:cNvSpPr/>
          <p:nvPr/>
        </p:nvSpPr>
        <p:spPr>
          <a:xfrm>
            <a:off x="3048000" y="975360"/>
            <a:ext cx="944880" cy="685800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6459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667108" y="642918"/>
            <a:ext cx="4786346" cy="5645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10902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C19A8F-07E9-DD4E-9870-F1E6BFDC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Value ADDITION FOR CUSTOMER and STAKEHOLDER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41790492-391E-5349-B907-AE3666CC81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326638506"/>
              </p:ext>
            </p:extLst>
          </p:nvPr>
        </p:nvGraphicFramePr>
        <p:xfrm>
          <a:off x="914400" y="2141538"/>
          <a:ext cx="11841480" cy="4202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73722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D6A82F-F416-DB4B-A0DB-5846605DE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1201399" cy="1456267"/>
          </a:xfrm>
        </p:spPr>
        <p:txBody>
          <a:bodyPr/>
          <a:lstStyle/>
          <a:p>
            <a:r>
              <a:rPr lang="en-US" b="1" dirty="0"/>
              <a:t>RISK MANAGEMENT- Identification, prioritization and RISK MAPING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05D8C799-9B9F-8A43-9F8A-6B7355311D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242931998"/>
              </p:ext>
            </p:extLst>
          </p:nvPr>
        </p:nvGraphicFramePr>
        <p:xfrm>
          <a:off x="214313" y="2065867"/>
          <a:ext cx="10131425" cy="44992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2631F81-8821-9D4C-9C3E-71EEDA1B5C9D}"/>
              </a:ext>
            </a:extLst>
          </p:cNvPr>
          <p:cNvSpPr txBox="1"/>
          <p:nvPr/>
        </p:nvSpPr>
        <p:spPr>
          <a:xfrm>
            <a:off x="10588626" y="2065867"/>
            <a:ext cx="16033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Managed by operations manager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E65F8A-F50F-6748-AAB5-39971F023EE9}"/>
              </a:ext>
            </a:extLst>
          </p:cNvPr>
          <p:cNvSpPr txBox="1"/>
          <p:nvPr/>
        </p:nvSpPr>
        <p:spPr>
          <a:xfrm>
            <a:off x="10588626" y="3198968"/>
            <a:ext cx="174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Managed by operations manager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3F68308-39E8-DB4A-8D64-5804D17E0298}"/>
              </a:ext>
            </a:extLst>
          </p:cNvPr>
          <p:cNvSpPr txBox="1"/>
          <p:nvPr/>
        </p:nvSpPr>
        <p:spPr>
          <a:xfrm>
            <a:off x="10588625" y="4437218"/>
            <a:ext cx="174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Managed by technical officer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F89A6B7-B18A-E94C-9865-23AE58384616}"/>
              </a:ext>
            </a:extLst>
          </p:cNvPr>
          <p:cNvSpPr txBox="1"/>
          <p:nvPr/>
        </p:nvSpPr>
        <p:spPr>
          <a:xfrm>
            <a:off x="10588625" y="5675468"/>
            <a:ext cx="174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Managed by marketing manager</a:t>
            </a:r>
          </a:p>
        </p:txBody>
      </p:sp>
    </p:spTree>
    <p:extLst>
      <p:ext uri="{BB962C8B-B14F-4D97-AF65-F5344CB8AC3E}">
        <p14:creationId xmlns="" xmlns:p14="http://schemas.microsoft.com/office/powerpoint/2010/main" val="238268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  <p:bldP spid="6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56DB68-0C65-4A49-A1D5-72883A350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ELABORATION OF HYPOTHESIS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EF295F03-F651-CC45-8D31-ABB1F2466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354362224"/>
              </p:ext>
            </p:extLst>
          </p:nvPr>
        </p:nvGraphicFramePr>
        <p:xfrm>
          <a:off x="1097281" y="1841500"/>
          <a:ext cx="10393679" cy="471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5307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C7B8B7-21B9-704B-8B97-EDA02460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1" y="311573"/>
            <a:ext cx="10131425" cy="1456267"/>
          </a:xfrm>
        </p:spPr>
        <p:txBody>
          <a:bodyPr/>
          <a:lstStyle/>
          <a:p>
            <a:r>
              <a:rPr lang="en-US" b="1" dirty="0"/>
              <a:t>CUSTOMER JOURNEY MAP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3E155196-7B0A-A445-8093-7F8DC0237B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743769960"/>
              </p:ext>
            </p:extLst>
          </p:nvPr>
        </p:nvGraphicFramePr>
        <p:xfrm>
          <a:off x="157164" y="1767840"/>
          <a:ext cx="12034836" cy="4732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3968297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A12F932-3525-EC49-B91B-01D05215A8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CA12F932-3525-EC49-B91B-01D05215A8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42477C5-2FA0-FD4C-97D3-D02937A065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A42477C5-2FA0-FD4C-97D3-D02937A065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2E4CB1-B711-5A45-BC06-A5D280453B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AB2E4CB1-B711-5A45-BC06-A5D280453B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DC65DA-AB98-F34F-8910-46D6ADAF8E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4ADC65DA-AB98-F34F-8910-46D6ADAF8E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9CD7DEE-D466-3A4E-8D23-D59C41A7BB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39CD7DEE-D466-3A4E-8D23-D59C41A7BB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64D85F-0CB5-8040-B6A8-6C5BB1BDA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9064D85F-0CB5-8040-B6A8-6C5BB1BDA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BF0E217-5038-FA46-97B2-7A757189EC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>
                                            <p:graphicEl>
                                              <a:dgm id="{6BF0E217-5038-FA46-97B2-7A757189EC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60B7BC-8BD5-A74E-AE4B-6E797DD595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">
                                            <p:graphicEl>
                                              <a:dgm id="{CD60B7BC-8BD5-A74E-AE4B-6E797DD595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F6E488-7973-C64F-B6E6-D29F8B2C38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">
                                            <p:graphicEl>
                                              <a:dgm id="{AAF6E488-7973-C64F-B6E6-D29F8B2C38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0C9E445-0EE5-274D-A8F5-B8BAAAC581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>
                                            <p:graphicEl>
                                              <a:dgm id="{60C9E445-0EE5-274D-A8F5-B8BAAAC581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100A97-9DD8-F449-BB18-D53254B58D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">
                                            <p:graphicEl>
                                              <a:dgm id="{C6100A97-9DD8-F449-BB18-D53254B58D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EAE5D21-CDE0-0B42-B4A6-22CC45E44F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">
                                            <p:graphicEl>
                                              <a:dgm id="{BEAE5D21-CDE0-0B42-B4A6-22CC45E44F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594452-6E5A-8B46-A23D-97C85903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72522"/>
            <a:ext cx="10131425" cy="1456267"/>
          </a:xfrm>
        </p:spPr>
        <p:txBody>
          <a:bodyPr/>
          <a:lstStyle/>
          <a:p>
            <a:r>
              <a:rPr lang="en-US" b="1" dirty="0"/>
              <a:t>FINANCIAL &amp; BUSINESS MODEL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375E53DE-71FB-DA48-8D06-75CE39D26F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617189717"/>
              </p:ext>
            </p:extLst>
          </p:nvPr>
        </p:nvGraphicFramePr>
        <p:xfrm>
          <a:off x="685800" y="1728789"/>
          <a:ext cx="10915650" cy="49291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338488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4DB297D-5903-5C46-9368-EAF2FBC24D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graphicEl>
                                              <a:dgm id="{84DB297D-5903-5C46-9368-EAF2FBC24D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84DB297D-5903-5C46-9368-EAF2FBC24D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84DB297D-5903-5C46-9368-EAF2FBC24D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graphicEl>
                                              <a:dgm id="{84DB297D-5903-5C46-9368-EAF2FBC24D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0578560-40A5-4740-A15E-E911167D04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40578560-40A5-4740-A15E-E911167D04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40578560-40A5-4740-A15E-E911167D04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graphicEl>
                                              <a:dgm id="{40578560-40A5-4740-A15E-E911167D04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graphicEl>
                                              <a:dgm id="{40578560-40A5-4740-A15E-E911167D04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CDE8431-45B1-8549-A644-2016D5586D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6CDE8431-45B1-8549-A644-2016D5586D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graphicEl>
                                              <a:dgm id="{6CDE8431-45B1-8549-A644-2016D5586D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graphicEl>
                                              <a:dgm id="{6CDE8431-45B1-8549-A644-2016D5586D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graphicEl>
                                              <a:dgm id="{6CDE8431-45B1-8549-A644-2016D5586D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3E700C-6A7F-2C47-8E47-CC032E51A1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823E700C-6A7F-2C47-8E47-CC032E51A1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823E700C-6A7F-2C47-8E47-CC032E51A1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graphicEl>
                                              <a:dgm id="{823E700C-6A7F-2C47-8E47-CC032E51A1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graphicEl>
                                              <a:dgm id="{823E700C-6A7F-2C47-8E47-CC032E51A1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C5B43A-3A42-4C4C-9163-AC30987CE5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graphicEl>
                                              <a:dgm id="{90C5B43A-3A42-4C4C-9163-AC30987CE5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graphicEl>
                                              <a:dgm id="{90C5B43A-3A42-4C4C-9163-AC30987CE5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graphicEl>
                                              <a:dgm id="{90C5B43A-3A42-4C4C-9163-AC30987CE5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graphicEl>
                                              <a:dgm id="{90C5B43A-3A42-4C4C-9163-AC30987CE5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761C2B-E20F-9842-A57F-065E9B3C7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2F761C2B-E20F-9842-A57F-065E9B3C7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2F761C2B-E20F-9842-A57F-065E9B3C7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graphicEl>
                                              <a:dgm id="{2F761C2B-E20F-9842-A57F-065E9B3C78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graphicEl>
                                              <a:dgm id="{2F761C2B-E20F-9842-A57F-065E9B3C78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7B6425D-D08F-1141-AC4E-99481C6CB4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graphicEl>
                                              <a:dgm id="{D7B6425D-D08F-1141-AC4E-99481C6CB4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graphicEl>
                                              <a:dgm id="{D7B6425D-D08F-1141-AC4E-99481C6CB4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graphicEl>
                                              <a:dgm id="{D7B6425D-D08F-1141-AC4E-99481C6CB4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">
                                            <p:graphicEl>
                                              <a:dgm id="{D7B6425D-D08F-1141-AC4E-99481C6CB4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0CFF252-F99F-2042-8B1C-3CED7B83B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graphicEl>
                                              <a:dgm id="{C0CFF252-F99F-2042-8B1C-3CED7B83B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graphicEl>
                                              <a:dgm id="{C0CFF252-F99F-2042-8B1C-3CED7B83B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graphicEl>
                                              <a:dgm id="{C0CFF252-F99F-2042-8B1C-3CED7B83B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>
                                            <p:graphicEl>
                                              <a:dgm id="{C0CFF252-F99F-2042-8B1C-3CED7B83BC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97C7886-B643-1F4D-A57E-01E0503776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graphicEl>
                                              <a:dgm id="{697C7886-B643-1F4D-A57E-01E0503776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graphicEl>
                                              <a:dgm id="{697C7886-B643-1F4D-A57E-01E0503776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graphicEl>
                                              <a:dgm id="{697C7886-B643-1F4D-A57E-01E0503776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graphicEl>
                                              <a:dgm id="{697C7886-B643-1F4D-A57E-01E0503776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02F8D3D-B5AE-D84B-8FAD-E58DAD21CA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>
                                            <p:graphicEl>
                                              <a:dgm id="{B02F8D3D-B5AE-D84B-8FAD-E58DAD21CA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graphicEl>
                                              <a:dgm id="{B02F8D3D-B5AE-D84B-8FAD-E58DAD21CA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graphicEl>
                                              <a:dgm id="{B02F8D3D-B5AE-D84B-8FAD-E58DAD21CA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">
                                            <p:graphicEl>
                                              <a:dgm id="{B02F8D3D-B5AE-D84B-8FAD-E58DAD21CA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AD6B0E-F5AE-BE46-870F-0C323CF0C3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">
                                            <p:graphicEl>
                                              <a:dgm id="{88AD6B0E-F5AE-BE46-870F-0C323CF0C3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graphicEl>
                                              <a:dgm id="{88AD6B0E-F5AE-BE46-870F-0C323CF0C3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graphicEl>
                                              <a:dgm id="{88AD6B0E-F5AE-BE46-870F-0C323CF0C3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graphicEl>
                                              <a:dgm id="{88AD6B0E-F5AE-BE46-870F-0C323CF0C3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F51D150-0981-574D-993F-029B02D83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>
                                            <p:graphicEl>
                                              <a:dgm id="{AF51D150-0981-574D-993F-029B02D83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">
                                            <p:graphicEl>
                                              <a:dgm id="{AF51D150-0981-574D-993F-029B02D83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graphicEl>
                                              <a:dgm id="{AF51D150-0981-574D-993F-029B02D837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">
                                            <p:graphicEl>
                                              <a:dgm id="{AF51D150-0981-574D-993F-029B02D837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0DB6EFF-A897-3D44-9F10-2287AB0F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graphicEl>
                                              <a:dgm id="{20DB6EFF-A897-3D44-9F10-2287AB0F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graphicEl>
                                              <a:dgm id="{20DB6EFF-A897-3D44-9F10-2287AB0F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>
                                            <p:graphicEl>
                                              <a:dgm id="{20DB6EFF-A897-3D44-9F10-2287AB0F8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">
                                            <p:graphicEl>
                                              <a:dgm id="{20DB6EFF-A897-3D44-9F10-2287AB0F83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FDDAAB2-3DDC-0544-A976-816597BEB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">
                                            <p:graphicEl>
                                              <a:dgm id="{6FDDAAB2-3DDC-0544-A976-816597BEB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">
                                            <p:graphicEl>
                                              <a:dgm id="{6FDDAAB2-3DDC-0544-A976-816597BEB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graphicEl>
                                              <a:dgm id="{6FDDAAB2-3DDC-0544-A976-816597BEB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">
                                            <p:graphicEl>
                                              <a:dgm id="{6FDDAAB2-3DDC-0544-A976-816597BEB0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4DEA9A2-B236-AC4C-AF3E-D061F60E67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">
                                            <p:graphicEl>
                                              <a:dgm id="{A4DEA9A2-B236-AC4C-AF3E-D061F60E67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>
                                            <p:graphicEl>
                                              <a:dgm id="{A4DEA9A2-B236-AC4C-AF3E-D061F60E67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graphicEl>
                                              <a:dgm id="{A4DEA9A2-B236-AC4C-AF3E-D061F60E67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">
                                            <p:graphicEl>
                                              <a:dgm id="{A4DEA9A2-B236-AC4C-AF3E-D061F60E67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72C2BAE-C942-9C4D-B783-0451AA0A3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">
                                            <p:graphicEl>
                                              <a:dgm id="{372C2BAE-C942-9C4D-B783-0451AA0A3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">
                                            <p:graphicEl>
                                              <a:dgm id="{372C2BAE-C942-9C4D-B783-0451AA0A3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">
                                            <p:graphicEl>
                                              <a:dgm id="{372C2BAE-C942-9C4D-B783-0451AA0A3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">
                                            <p:graphicEl>
                                              <a:dgm id="{372C2BAE-C942-9C4D-B783-0451AA0A3A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688B861-231F-2B4C-8FEE-4CD1E9B8F6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graphicEl>
                                              <a:dgm id="{F688B861-231F-2B4C-8FEE-4CD1E9B8F6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graphicEl>
                                              <a:dgm id="{F688B861-231F-2B4C-8FEE-4CD1E9B8F6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">
                                            <p:graphicEl>
                                              <a:dgm id="{F688B861-231F-2B4C-8FEE-4CD1E9B8F6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4">
                                            <p:graphicEl>
                                              <a:dgm id="{F688B861-231F-2B4C-8FEE-4CD1E9B8F6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E5B09EE-1ED2-7F46-A7C0-6AA8947B77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">
                                            <p:graphicEl>
                                              <a:dgm id="{3E5B09EE-1ED2-7F46-A7C0-6AA8947B77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">
                                            <p:graphicEl>
                                              <a:dgm id="{3E5B09EE-1ED2-7F46-A7C0-6AA8947B77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">
                                            <p:graphicEl>
                                              <a:dgm id="{3E5B09EE-1ED2-7F46-A7C0-6AA8947B77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4">
                                            <p:graphicEl>
                                              <a:dgm id="{3E5B09EE-1ED2-7F46-A7C0-6AA8947B77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7B0DC8-98C1-F34B-A924-9071B3892D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">
                                            <p:graphicEl>
                                              <a:dgm id="{C37B0DC8-98C1-F34B-A924-9071B3892D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">
                                            <p:graphicEl>
                                              <a:dgm id="{C37B0DC8-98C1-F34B-A924-9071B3892D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">
                                            <p:graphicEl>
                                              <a:dgm id="{C37B0DC8-98C1-F34B-A924-9071B3892D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4">
                                            <p:graphicEl>
                                              <a:dgm id="{C37B0DC8-98C1-F34B-A924-9071B3892D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CEA0D0A-BC14-D244-9926-D39DAC960D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4">
                                            <p:graphicEl>
                                              <a:dgm id="{0CEA0D0A-BC14-D244-9926-D39DAC960D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4">
                                            <p:graphicEl>
                                              <a:dgm id="{0CEA0D0A-BC14-D244-9926-D39DAC960D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">
                                            <p:graphicEl>
                                              <a:dgm id="{0CEA0D0A-BC14-D244-9926-D39DAC960D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4">
                                            <p:graphicEl>
                                              <a:dgm id="{0CEA0D0A-BC14-D244-9926-D39DAC960D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BF486CA-CC46-1E4C-90CA-CD9FA61A47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">
                                            <p:graphicEl>
                                              <a:dgm id="{CBF486CA-CC46-1E4C-90CA-CD9FA61A47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graphicEl>
                                              <a:dgm id="{CBF486CA-CC46-1E4C-90CA-CD9FA61A47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">
                                            <p:graphicEl>
                                              <a:dgm id="{CBF486CA-CC46-1E4C-90CA-CD9FA61A47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">
                                            <p:graphicEl>
                                              <a:dgm id="{CBF486CA-CC46-1E4C-90CA-CD9FA61A47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552A162-94DD-A241-8298-9FDF89DD83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">
                                            <p:graphicEl>
                                              <a:dgm id="{0552A162-94DD-A241-8298-9FDF89DD83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">
                                            <p:graphicEl>
                                              <a:dgm id="{0552A162-94DD-A241-8298-9FDF89DD83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">
                                            <p:graphicEl>
                                              <a:dgm id="{0552A162-94DD-A241-8298-9FDF89DD83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4">
                                            <p:graphicEl>
                                              <a:dgm id="{0552A162-94DD-A241-8298-9FDF89DD83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9F1279-FA4C-5F49-80EA-807A4BAC2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4">
                                            <p:graphicEl>
                                              <a:dgm id="{1C9F1279-FA4C-5F49-80EA-807A4BAC2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">
                                            <p:graphicEl>
                                              <a:dgm id="{1C9F1279-FA4C-5F49-80EA-807A4BAC2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">
                                            <p:graphicEl>
                                              <a:dgm id="{1C9F1279-FA4C-5F49-80EA-807A4BAC2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4">
                                            <p:graphicEl>
                                              <a:dgm id="{1C9F1279-FA4C-5F49-80EA-807A4BAC2A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D79E89-C37B-D640-A3B8-3CD1F70F31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4">
                                            <p:graphicEl>
                                              <a:dgm id="{7ED79E89-C37B-D640-A3B8-3CD1F70F31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4">
                                            <p:graphicEl>
                                              <a:dgm id="{7ED79E89-C37B-D640-A3B8-3CD1F70F31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">
                                            <p:graphicEl>
                                              <a:dgm id="{7ED79E89-C37B-D640-A3B8-3CD1F70F31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4">
                                            <p:graphicEl>
                                              <a:dgm id="{7ED79E89-C37B-D640-A3B8-3CD1F70F31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D4542D-974B-A24A-A21D-9FF912264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73A10E25-B09D-A943-98D8-568B57920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62415422"/>
              </p:ext>
            </p:extLst>
          </p:nvPr>
        </p:nvGraphicFramePr>
        <p:xfrm>
          <a:off x="685800" y="2141538"/>
          <a:ext cx="10881360" cy="3996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2178705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A87A255-65DC-2C49-AF53-EE4A878FD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3A87A255-65DC-2C49-AF53-EE4A878FDC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923B576-D0DF-4D43-8885-718D9BF225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5923B576-D0DF-4D43-8885-718D9BF225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AB4C8B3-2918-A741-A016-777C4EB6AA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1000"/>
                                        <p:tgtEl>
                                          <p:spTgt spid="4">
                                            <p:graphicEl>
                                              <a:dgm id="{8AB4C8B3-2918-A741-A016-777C4EB6AA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47DDB3-7FBF-D44F-AE3A-F9FCA8B970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1000"/>
                                        <p:tgtEl>
                                          <p:spTgt spid="4">
                                            <p:graphicEl>
                                              <a:dgm id="{BC47DDB3-7FBF-D44F-AE3A-F9FCA8B970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0B8571A-AC86-BD4E-80FE-619547286E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1000"/>
                                        <p:tgtEl>
                                          <p:spTgt spid="4">
                                            <p:graphicEl>
                                              <a:dgm id="{E0B8571A-AC86-BD4E-80FE-619547286E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DC5AB66-CB7A-9542-A408-1D98E8F284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1000"/>
                                        <p:tgtEl>
                                          <p:spTgt spid="4">
                                            <p:graphicEl>
                                              <a:dgm id="{2DC5AB66-CB7A-9542-A408-1D98E8F284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9249068-A904-4246-A6E4-7038216D91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09249068-A904-4246-A6E4-7038216D91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F03EA78-83FA-F44C-91D3-33259B0F8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1000"/>
                                        <p:tgtEl>
                                          <p:spTgt spid="4">
                                            <p:graphicEl>
                                              <a:dgm id="{DF03EA78-83FA-F44C-91D3-33259B0F8B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26476D1-8203-204B-B01D-DEAEB3359D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1000"/>
                                        <p:tgtEl>
                                          <p:spTgt spid="4">
                                            <p:graphicEl>
                                              <a:dgm id="{126476D1-8203-204B-B01D-DEAEB3359D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AtOnc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A4147EFD-F7F1-9E4B-B73F-5830681A5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008" y="1642428"/>
            <a:ext cx="4508500" cy="450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688563F-D159-4C4C-B256-73FFC77E8750}"/>
              </a:ext>
            </a:extLst>
          </p:cNvPr>
          <p:cNvSpPr/>
          <p:nvPr/>
        </p:nvSpPr>
        <p:spPr>
          <a:xfrm>
            <a:off x="3855035" y="536218"/>
            <a:ext cx="36884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THANK YOU</a:t>
            </a:r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3551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24DB6C-9F63-8D45-A6D2-E534B12BE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7C508EBA-8688-BE4F-B1D7-164E5D7B0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00" t="1625"/>
          <a:stretch/>
        </p:blipFill>
        <p:spPr>
          <a:xfrm>
            <a:off x="396240" y="609600"/>
            <a:ext cx="5212614" cy="32190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D8AB42A-9A53-3F41-88B8-35B2241FEA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47"/>
          <a:stretch/>
        </p:blipFill>
        <p:spPr>
          <a:xfrm>
            <a:off x="4816374" y="2247900"/>
            <a:ext cx="3307080" cy="4193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69D04AB-83BF-424B-AC5D-A7D5F7A989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7" t="6000"/>
          <a:stretch/>
        </p:blipFill>
        <p:spPr>
          <a:xfrm>
            <a:off x="7269480" y="609600"/>
            <a:ext cx="4770120" cy="420411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000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00580BF-96CC-1341-A281-9B17DE913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NOVELTY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A7F9FAF2-B893-1841-8BBD-81EF58EDE8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530502835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27394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3D7AF8C2-7A7F-EB45-95BA-B604AEB7EC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4" b="6167"/>
          <a:stretch/>
        </p:blipFill>
        <p:spPr>
          <a:xfrm>
            <a:off x="405521" y="1988820"/>
            <a:ext cx="5758563" cy="4457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A713110-F361-F149-AD35-FE858B3E8F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90" t="4667" r="21544" b="6000"/>
          <a:stretch/>
        </p:blipFill>
        <p:spPr>
          <a:xfrm>
            <a:off x="6938010" y="320040"/>
            <a:ext cx="4949190" cy="61264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20F68CD-E521-624B-AD91-C075AD65632F}"/>
              </a:ext>
            </a:extLst>
          </p:cNvPr>
          <p:cNvSpPr txBox="1"/>
          <p:nvPr/>
        </p:nvSpPr>
        <p:spPr>
          <a:xfrm>
            <a:off x="582930" y="400050"/>
            <a:ext cx="6012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3-D PRINTING MACHINE AND PRODUCT OUTCOME</a:t>
            </a:r>
          </a:p>
        </p:txBody>
      </p:sp>
    </p:spTree>
    <p:extLst>
      <p:ext uri="{BB962C8B-B14F-4D97-AF65-F5344CB8AC3E}">
        <p14:creationId xmlns="" xmlns:p14="http://schemas.microsoft.com/office/powerpoint/2010/main" val="3646737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AD0D7C9-6FCE-DA44-8636-4EFC71CF4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CREATIVITY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F4F7C4C5-FEFE-BF4A-9E84-0479460019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537349788"/>
              </p:ext>
            </p:extLst>
          </p:nvPr>
        </p:nvGraphicFramePr>
        <p:xfrm>
          <a:off x="685800" y="1432560"/>
          <a:ext cx="11155680" cy="5002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22027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1" y="2043854"/>
            <a:ext cx="11033759" cy="4502573"/>
          </a:xfrm>
        </p:spPr>
        <p:txBody>
          <a:bodyPr anchor="t">
            <a:normAutofit fontScale="92500" lnSpcReduction="20000"/>
          </a:bodyPr>
          <a:lstStyle/>
          <a:p>
            <a:r>
              <a:rPr lang="en-IN" sz="2800" dirty="0"/>
              <a:t>Some companies use lead for printing which can cause high blood pressure, increased risk of blood pressure and even kidney damage in some cases.</a:t>
            </a:r>
          </a:p>
          <a:p>
            <a:r>
              <a:rPr lang="en-IN" sz="2800" dirty="0"/>
              <a:t>Many countries like US have banned the use of lead. It was used in the paint of toys.</a:t>
            </a:r>
          </a:p>
          <a:p>
            <a:r>
              <a:rPr lang="en-IN" sz="2800" dirty="0"/>
              <a:t>Lead is invisible to the naked eye and small children when they put the toys in their mouth they get exposed to it.</a:t>
            </a:r>
          </a:p>
          <a:p>
            <a:r>
              <a:rPr lang="en-IN" sz="2800" dirty="0"/>
              <a:t>Our paint will have anti-lead pigments.</a:t>
            </a:r>
          </a:p>
          <a:p>
            <a:r>
              <a:rPr lang="en-IN" sz="2800" dirty="0"/>
              <a:t>We will not use  PVC </a:t>
            </a:r>
            <a:r>
              <a:rPr lang="en-IN" sz="2800" dirty="0" err="1"/>
              <a:t>i.e</a:t>
            </a:r>
            <a:r>
              <a:rPr lang="en-IN" sz="2800" dirty="0"/>
              <a:t> Poly Vinyl Chloride like it contains lead, cadmium and organizations that is poisonous.</a:t>
            </a:r>
          </a:p>
          <a:p>
            <a:r>
              <a:rPr lang="en-IN" sz="2800" dirty="0"/>
              <a:t>Instead we can use ABS </a:t>
            </a:r>
            <a:r>
              <a:rPr lang="en-IN" sz="2800" dirty="0" err="1"/>
              <a:t>i.e</a:t>
            </a:r>
            <a:r>
              <a:rPr lang="en-IN" sz="2800" dirty="0"/>
              <a:t> </a:t>
            </a:r>
            <a:r>
              <a:rPr lang="en-IN" sz="2800" dirty="0" err="1"/>
              <a:t>Acrylonitrile</a:t>
            </a:r>
            <a:r>
              <a:rPr lang="en-IN" sz="2800" dirty="0"/>
              <a:t> Butadiene Styrene and Acrylic plastic that have same properties as ABS and are really safe and more durable.</a:t>
            </a:r>
          </a:p>
          <a:p>
            <a:endParaRPr lang="en-IN" sz="2800" dirty="0"/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CREATIVITY</a:t>
            </a:r>
            <a:endParaRPr lang="en-US" b="1" dirty="0"/>
          </a:p>
        </p:txBody>
      </p:sp>
    </p:spTree>
    <p:extLst>
      <p:ext uri="{BB962C8B-B14F-4D97-AF65-F5344CB8AC3E}">
        <p14:creationId xmlns="" xmlns:p14="http://schemas.microsoft.com/office/powerpoint/2010/main" val="377348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24841" y="785707"/>
            <a:ext cx="11018519" cy="4411133"/>
          </a:xfrm>
        </p:spPr>
        <p:txBody>
          <a:bodyPr anchor="t">
            <a:noAutofit/>
          </a:bodyPr>
          <a:lstStyle/>
          <a:p>
            <a:r>
              <a:rPr lang="en-IN" sz="2800" dirty="0"/>
              <a:t>And for really small parts we will be using 3D printing and for bigger part we will be using moulding processes.</a:t>
            </a:r>
          </a:p>
          <a:p>
            <a:r>
              <a:rPr lang="en-IN" sz="2800" dirty="0"/>
              <a:t>The fibre used in 3D printers is ABS, Nylon fibre </a:t>
            </a:r>
            <a:r>
              <a:rPr lang="en-IN" sz="2800" dirty="0" smtClean="0"/>
              <a:t>, </a:t>
            </a:r>
            <a:endParaRPr lang="en-IN" sz="2800" dirty="0"/>
          </a:p>
          <a:p>
            <a:r>
              <a:rPr lang="en-IN" sz="2800" dirty="0"/>
              <a:t>Carbon fibres etc.</a:t>
            </a:r>
          </a:p>
          <a:p>
            <a:r>
              <a:rPr lang="en-IN" sz="2800" dirty="0"/>
              <a:t>The fibres are available in really bright colours and really durable and strong.</a:t>
            </a:r>
          </a:p>
          <a:p>
            <a:r>
              <a:rPr lang="en-IN" sz="2800" dirty="0"/>
              <a:t>By seeing the visuals and hearing the instructions the child without the help of anyone can play with the toy this enhances his/her self-learning.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118575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1014B6-737A-144A-86FD-23011FC7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REALISTIC IDEA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9E3B5EF0-8FCA-5F4F-BD9F-975E41280E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482143976"/>
              </p:ext>
            </p:extLst>
          </p:nvPr>
        </p:nvGraphicFramePr>
        <p:xfrm>
          <a:off x="293370" y="2065867"/>
          <a:ext cx="11898630" cy="4430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380812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FDE9BE2-622A-9642-BEEB-27B8D77FBD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graphicEl>
                                              <a:dgm id="{1FDE9BE2-622A-9642-BEEB-27B8D77FBD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1FDE9BE2-622A-9642-BEEB-27B8D77FBD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graphicEl>
                                              <a:dgm id="{1FDE9BE2-622A-9642-BEEB-27B8D77FBD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D42A52-281A-734F-AEF8-E2E02ADD89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graphicEl>
                                              <a:dgm id="{72D42A52-281A-734F-AEF8-E2E02ADD89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72D42A52-281A-734F-AEF8-E2E02ADD89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graphicEl>
                                              <a:dgm id="{72D42A52-281A-734F-AEF8-E2E02ADD89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51708A-590B-9C44-ADBC-479ABF720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graphicEl>
                                              <a:dgm id="{6351708A-590B-9C44-ADBC-479ABF720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6351708A-590B-9C44-ADBC-479ABF720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graphicEl>
                                              <a:dgm id="{6351708A-590B-9C44-ADBC-479ABF720B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CE05E4-0DF6-8F4C-9E71-81416E7D5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graphicEl>
                                              <a:dgm id="{AACE05E4-0DF6-8F4C-9E71-81416E7D5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graphicEl>
                                              <a:dgm id="{AACE05E4-0DF6-8F4C-9E71-81416E7D5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AACE05E4-0DF6-8F4C-9E71-81416E7D51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D75D2BF-95E9-FE4D-8C1F-E3166E6E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graphicEl>
                                              <a:dgm id="{5D75D2BF-95E9-FE4D-8C1F-E3166E6E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graphicEl>
                                              <a:dgm id="{5D75D2BF-95E9-FE4D-8C1F-E3166E6E53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5D75D2BF-95E9-FE4D-8C1F-E3166E6E53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/>
        </p:bldSub>
      </p:bldGraphic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{0B29986C-AAE4-9144-8F2A-CCCDC6EBA445}tf10001058</Template>
  <TotalTime>277</TotalTime>
  <Words>818</Words>
  <Application>Microsoft Macintosh PowerPoint</Application>
  <PresentationFormat>Custom</PresentationFormat>
  <Paragraphs>120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Celestial</vt:lpstr>
      <vt:lpstr>LEGO TOYs MADE USING 3-D Printing technology</vt:lpstr>
      <vt:lpstr>INTRODUCTION</vt:lpstr>
      <vt:lpstr>Slide 3</vt:lpstr>
      <vt:lpstr>NOVELTY</vt:lpstr>
      <vt:lpstr>Slide 5</vt:lpstr>
      <vt:lpstr>CREATIVITY</vt:lpstr>
      <vt:lpstr>CREATIVITY</vt:lpstr>
      <vt:lpstr>Slide 8</vt:lpstr>
      <vt:lpstr>REALISTIC IDEA</vt:lpstr>
      <vt:lpstr>REALISTIC  IDEA</vt:lpstr>
      <vt:lpstr>Slide 11</vt:lpstr>
      <vt:lpstr>PROTOTYPE</vt:lpstr>
      <vt:lpstr>PROTOTYPE</vt:lpstr>
      <vt:lpstr>PROTOTYPE</vt:lpstr>
      <vt:lpstr>Value ADDITION FOR CUSTOMER and STAKEHOLDER</vt:lpstr>
      <vt:lpstr>RISK MANAGEMENT- Identification, prioritization and RISK MAPING</vt:lpstr>
      <vt:lpstr>ELABORATION OF HYPOTHESIS</vt:lpstr>
      <vt:lpstr>CUSTOMER JOURNEY MAP</vt:lpstr>
      <vt:lpstr>FINANCIAL &amp; BUSINESS MODEL</vt:lpstr>
      <vt:lpstr>Slide 20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HP</cp:lastModifiedBy>
  <cp:revision>141</cp:revision>
  <dcterms:created xsi:type="dcterms:W3CDTF">2019-07-05T16:41:44Z</dcterms:created>
  <dcterms:modified xsi:type="dcterms:W3CDTF">2019-12-09T20:15:18Z</dcterms:modified>
</cp:coreProperties>
</file>

<file path=docProps/thumbnail.jpeg>
</file>